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4"/>
  </p:notesMasterIdLst>
  <p:sldIdLst>
    <p:sldId id="268" r:id="rId2"/>
    <p:sldId id="299" r:id="rId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Anh" initials="K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32" autoAdjust="0"/>
    <p:restoredTop sz="94660"/>
  </p:normalViewPr>
  <p:slideViewPr>
    <p:cSldViewPr showGuides="1">
      <p:cViewPr varScale="1">
        <p:scale>
          <a:sx n="69" d="100"/>
          <a:sy n="69" d="100"/>
        </p:scale>
        <p:origin x="1290" y="72"/>
      </p:cViewPr>
      <p:guideLst>
        <p:guide orient="horz" pos="2188"/>
        <p:guide pos="2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AB3490-427E-45C7-8D5B-69E96FB0D1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en-US" sz="1200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4845058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algn="r" fontAlgn="base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 indent="-285750"/>
            <a:r>
              <a:rPr lang="en-US" dirty="0"/>
              <a:t>Second level</a:t>
            </a:r>
          </a:p>
          <a:p>
            <a:pPr lvl="2" indent="-228600"/>
            <a:r>
              <a:rPr lang="en-US" dirty="0"/>
              <a:t>Third level</a:t>
            </a:r>
          </a:p>
          <a:p>
            <a:pPr lvl="3" indent="-228600"/>
            <a:r>
              <a:rPr lang="en-US" dirty="0"/>
              <a:t>Fourth level</a:t>
            </a:r>
          </a:p>
          <a:p>
            <a:pPr lvl="4" indent="-228600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/>
          <p:nvPr/>
        </p:nvSpPr>
        <p:spPr>
          <a:xfrm>
            <a:off x="151888" y="1524000"/>
            <a:ext cx="8992112" cy="30469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     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ải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âu là loài chim của bi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ể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 cả. 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C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húng có s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i cánh lớn, nên có 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t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hể bay rất xa, vư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ợ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t qua cả những đại d</a:t>
            </a:r>
            <a:r>
              <a:rPr lang="vi-VN" altLang="x-none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ương</a:t>
            </a:r>
            <a:r>
              <a:rPr lang="en-US" sz="3200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mênh mông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. </a:t>
            </a:r>
            <a:r>
              <a:rPr lang="en-US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H</a:t>
            </a:r>
            <a:r>
              <a:rPr lang="vi-VN" altLang="x-none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i âu còn b</a:t>
            </a:r>
            <a:r>
              <a:rPr lang="vi-VN" altLang="x-none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ơ</a:t>
            </a:r>
            <a:r>
              <a:rPr lang="en-US" sz="3200" dirty="0">
                <a:solidFill>
                  <a:srgbClr val="00B050"/>
                </a:solidFill>
                <a:latin typeface="UTM Avo" panose="02040603050506020204" charset="0"/>
                <a:cs typeface="UTM Avo" panose="02040603050506020204" charset="0"/>
              </a:rPr>
              <a:t>i rất giỏi nhờ chân của chúng có màng như chân vịt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.</a:t>
            </a:r>
          </a:p>
          <a:p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/>
            </a:r>
            <a:br>
              <a:rPr lang="en-US" sz="3200" dirty="0">
                <a:latin typeface="UTM Avo" panose="02040603050506020204" charset="0"/>
                <a:cs typeface="UTM Avo" panose="02040603050506020204" charset="0"/>
              </a:rPr>
            </a:br>
            <a:endParaRPr lang="en-US" sz="3200" dirty="0">
              <a:latin typeface="UTM Avo" panose="02040603050506020204" charset="0"/>
              <a:cs typeface="UTM Avo" panose="02040603050506020204" charset="0"/>
            </a:endParaRPr>
          </a:p>
        </p:txBody>
      </p:sp>
      <p:sp>
        <p:nvSpPr>
          <p:cNvPr id="20483" name="Rectangle 7"/>
          <p:cNvSpPr/>
          <p:nvPr/>
        </p:nvSpPr>
        <p:spPr>
          <a:xfrm>
            <a:off x="151888" y="3505200"/>
            <a:ext cx="8992112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      Hải 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âu bay suốt ng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y trên mặt biển. Đôi khi, chúng đậu ngay trên mặt n</a:t>
            </a:r>
            <a:r>
              <a:rPr lang="vi-VN" altLang="x-none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ư</a:t>
            </a:r>
            <a:r>
              <a:rPr lang="en-US" sz="3200" dirty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ớc dập dềnh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. 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Kh</a:t>
            </a:r>
            <a:r>
              <a:rPr lang="vi-VN" altLang="x-none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i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trời sắp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 có bão, chúng bay th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nh đ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n tìm n</a:t>
            </a:r>
            <a:r>
              <a:rPr lang="vi-VN" altLang="x-none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ơi</a:t>
            </a:r>
            <a:r>
              <a:rPr lang="en-US" sz="3200" dirty="0">
                <a:solidFill>
                  <a:srgbClr val="002060"/>
                </a:solidFill>
                <a:latin typeface="UTM Avo" panose="02040603050506020204" charset="0"/>
                <a:cs typeface="UTM Avo" panose="02040603050506020204" charset="0"/>
              </a:rPr>
              <a:t> trú ẩn.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Vì vậy,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âu được gọi l</a:t>
            </a:r>
            <a:r>
              <a:rPr lang="vi-VN" altLang="x-none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l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o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chim báo bão. Chúng cũng được coi l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bạn của những ngư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ời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đi biển.</a:t>
            </a:r>
            <a:endParaRPr lang="en-US" sz="3200" dirty="0">
              <a:latin typeface="UTM Avo" panose="02040603050506020204" charset="0"/>
              <a:ea typeface="Times New Roman" panose="02020603050405020304" pitchFamily="18" charset="0"/>
              <a:cs typeface="UTM Avo" panose="0204060305050602020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5106" y="1179093"/>
            <a:ext cx="502920" cy="510868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.VnArial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8026" y="1206262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GB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110" y="8323"/>
            <a:ext cx="85341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05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2021.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 </a:t>
            </a:r>
            <a:r>
              <a:rPr lang="en-GB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VIỆT: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LOÀI CHIM CỦA BIỂN CẢ</a:t>
            </a:r>
            <a:endParaRPr lang="en-GB" sz="4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2895645" y="2003321"/>
            <a:ext cx="1371563" cy="13122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0" name="Straight Connector 9"/>
          <p:cNvCxnSpPr/>
          <p:nvPr/>
        </p:nvCxnSpPr>
        <p:spPr>
          <a:xfrm flipH="1">
            <a:off x="2286060" y="2943630"/>
            <a:ext cx="2057346" cy="0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5" name="Straight Connector 14"/>
          <p:cNvCxnSpPr/>
          <p:nvPr/>
        </p:nvCxnSpPr>
        <p:spPr>
          <a:xfrm flipH="1">
            <a:off x="838299" y="4038584"/>
            <a:ext cx="1219167" cy="0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7" name="Straight Connector 16"/>
          <p:cNvCxnSpPr/>
          <p:nvPr/>
        </p:nvCxnSpPr>
        <p:spPr>
          <a:xfrm flipH="1">
            <a:off x="5867367" y="4495772"/>
            <a:ext cx="1523959" cy="0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/>
          <p:nvPr/>
        </p:nvSpPr>
        <p:spPr>
          <a:xfrm>
            <a:off x="151888" y="1828842"/>
            <a:ext cx="8992112" cy="30469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      H</a:t>
            </a:r>
            <a:r>
              <a:rPr lang="vi-VN" altLang="x-none" sz="3200" smtClean="0">
                <a:latin typeface="UTM Avo" panose="02040603050506020204" charset="0"/>
                <a:cs typeface="UTM Avo" panose="02040603050506020204" charset="0"/>
              </a:rPr>
              <a:t>ải</a:t>
            </a:r>
            <a:r>
              <a:rPr lang="en-US" altLang="x-none" sz="3200" smtClean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âu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là loài chim của bi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ể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 cả.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C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húng có s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cánh lớn, nên có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t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hể bay rất xa, vư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ợ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t qua cả những đại d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ương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mênh mông.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âu còn b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ơ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rất giỏi nhờ chân của chúng có màng như chân vịt.</a:t>
            </a:r>
          </a:p>
          <a:p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/>
            </a:r>
            <a:br>
              <a:rPr lang="en-US" sz="3200" dirty="0">
                <a:latin typeface="UTM Avo" panose="02040603050506020204" charset="0"/>
                <a:cs typeface="UTM Avo" panose="02040603050506020204" charset="0"/>
              </a:rPr>
            </a:br>
            <a:endParaRPr lang="en-US" sz="3200" dirty="0">
              <a:latin typeface="UTM Avo" panose="02040603050506020204" charset="0"/>
              <a:cs typeface="UTM Avo" panose="02040603050506020204" charset="0"/>
            </a:endParaRPr>
          </a:p>
        </p:txBody>
      </p:sp>
      <p:sp>
        <p:nvSpPr>
          <p:cNvPr id="20483" name="Rectangle 7"/>
          <p:cNvSpPr/>
          <p:nvPr/>
        </p:nvSpPr>
        <p:spPr>
          <a:xfrm>
            <a:off x="151888" y="3886188"/>
            <a:ext cx="8992112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/>
            <a:r>
              <a:rPr lang="en-US" sz="3200" smtClean="0">
                <a:solidFill>
                  <a:srgbClr val="0070C0"/>
                </a:solidFill>
                <a:latin typeface="UTM Avo" panose="02040603050506020204" charset="0"/>
                <a:cs typeface="UTM Avo" panose="02040603050506020204" charset="0"/>
              </a:rPr>
              <a:t>      </a:t>
            </a:r>
            <a:r>
              <a:rPr lang="en-US" sz="3200" smtClean="0">
                <a:latin typeface="UTM Avo" panose="02040603050506020204" charset="0"/>
                <a:cs typeface="UTM Avo" panose="02040603050506020204" charset="0"/>
              </a:rPr>
              <a:t>Hải 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âu bay suốt ng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y trên mặt biển. Đôi khi, chúng đậu ngay trên mặt n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ư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ớc dập dềnh. Kh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trời sắp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có bão, chúng bay th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nh đ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n tìm n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ơi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trú ẩn. Vì vậy, h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ải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âu được gọi l</a:t>
            </a:r>
            <a:r>
              <a:rPr lang="vi-VN" altLang="x-none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l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o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i chim báo bão. Chúng cũng được coi l</a:t>
            </a:r>
            <a:r>
              <a:rPr lang="en-US" sz="3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bạn của những ngư</a:t>
            </a:r>
            <a:r>
              <a:rPr lang="vi-VN" altLang="x-none" sz="3200" dirty="0">
                <a:latin typeface="UTM Avo" panose="02040603050506020204" charset="0"/>
                <a:cs typeface="UTM Avo" panose="02040603050506020204" charset="0"/>
              </a:rPr>
              <a:t>ời</a:t>
            </a:r>
            <a:r>
              <a:rPr lang="en-US" sz="3200" dirty="0">
                <a:latin typeface="UTM Avo" panose="02040603050506020204" charset="0"/>
                <a:cs typeface="UTM Avo" panose="02040603050506020204" charset="0"/>
              </a:rPr>
              <a:t> đi biển.</a:t>
            </a:r>
            <a:endParaRPr lang="en-US" sz="3200" dirty="0">
              <a:latin typeface="UTM Avo" panose="02040603050506020204" charset="0"/>
              <a:ea typeface="Times New Roman" panose="02020603050405020304" pitchFamily="18" charset="0"/>
              <a:cs typeface="UTM Avo" panose="0204060305050602020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5106" y="1157059"/>
            <a:ext cx="502920" cy="510868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800" b="1" kern="0" smtClean="0">
                <a:solidFill>
                  <a:prstClr val="white"/>
                </a:solidFill>
                <a:latin typeface=".VnArial" pitchFamily="34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8026" y="1206262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GB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110" y="8323"/>
            <a:ext cx="85341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05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GB" sz="24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GB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2021.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 </a:t>
            </a:r>
            <a:r>
              <a:rPr lang="en-GB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VIỆT: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LOÀI CHIM CỦA BIỂN CẢ</a:t>
            </a:r>
            <a:endParaRPr lang="en-GB" sz="4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3805" y="1882884"/>
            <a:ext cx="472785" cy="463818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381110" y="3940230"/>
            <a:ext cx="472785" cy="463818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ker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kumimoji="0" lang="en-GB" sz="2800" b="1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32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304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.VnArial</vt:lpstr>
      <vt:lpstr>Arial</vt:lpstr>
      <vt:lpstr>Calibri</vt:lpstr>
      <vt:lpstr>Times New Roman</vt:lpstr>
      <vt:lpstr>UTM Avo</vt:lpstr>
      <vt:lpstr>3_Default Design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94</cp:revision>
  <dcterms:created xsi:type="dcterms:W3CDTF">2020-08-18T11:40:23Z</dcterms:created>
  <dcterms:modified xsi:type="dcterms:W3CDTF">2025-04-06T07:40:31Z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