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  <p:sldMasterId id="2147483740" r:id="rId2"/>
    <p:sldMasterId id="2147483752" r:id="rId3"/>
    <p:sldMasterId id="2147483764" r:id="rId4"/>
    <p:sldMasterId id="2147483776" r:id="rId5"/>
    <p:sldMasterId id="2147483788" r:id="rId6"/>
  </p:sldMasterIdLst>
  <p:notesMasterIdLst>
    <p:notesMasterId r:id="rId11"/>
  </p:notesMasterIdLst>
  <p:sldIdLst>
    <p:sldId id="287" r:id="rId7"/>
    <p:sldId id="289" r:id="rId8"/>
    <p:sldId id="288" r:id="rId9"/>
    <p:sldId id="29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tableStyles" Target="tableStyles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E7269F-B016-48E3-B821-CE66C0D164E6}" type="datetimeFigureOut">
              <a:rPr lang="en-US" smtClean="0"/>
              <a:t>6/4/2025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E707FE-C980-405B-B031-AD7AF1DC66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675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194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885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9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5" y="365129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04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137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357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3699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66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57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8252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56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79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6944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3132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87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1403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7613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1456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7053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682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1344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1804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83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42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435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805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816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8449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9983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1003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6835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0604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186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0243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08665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8277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0091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4980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57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43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303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41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920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79752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3327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164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5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5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531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2793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409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497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9309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0015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764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976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8645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8260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42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8935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11370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43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1536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7851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9846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590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619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72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4515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9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191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239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2025/4/6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735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01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59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95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6/4/2025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9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Relationship Id="rId9" Type="http://schemas.microsoft.com/office/2007/relationships/hdphoto" Target="../media/hdphoto4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59" y="874981"/>
            <a:ext cx="30381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a.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000" b="1" dirty="0" err="1"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000" b="1" dirty="0">
                <a:latin typeface="Arial Narrow" pitchFamily="34" charset="0"/>
                <a:cs typeface="Times New Roman" pitchFamily="18" charset="0"/>
              </a:rPr>
              <a:t> 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063" b="70313" l="965" r="98772">
                        <a14:foregroundMark x1="7456" y1="35938" x2="96228" y2="35750"/>
                        <a14:foregroundMark x1="5175" y1="36375" x2="10000" y2="55375"/>
                        <a14:foregroundMark x1="6053" y1="73313" x2="23947" y2="73125"/>
                        <a14:foregroundMark x1="6579" y1="74313" x2="27632" y2="74313"/>
                        <a14:foregroundMark x1="20526" y1="44625" x2="31842" y2="40625"/>
                        <a14:foregroundMark x1="4912" y1="71125" x2="4912" y2="73938"/>
                        <a14:foregroundMark x1="3246" y1="75375" x2="46316" y2="76375"/>
                        <a14:foregroundMark x1="2368" y1="71938" x2="1842" y2="74938"/>
                        <a14:foregroundMark x1="3509" y1="57375" x2="32719" y2="69313"/>
                        <a14:foregroundMark x1="12018" y1="67875" x2="89737" y2="67250"/>
                        <a14:foregroundMark x1="2368" y1="61813" x2="2895" y2="68875"/>
                        <a14:foregroundMark x1="15965" y1="69500" x2="97368" y2="69500"/>
                        <a14:foregroundMark x1="77193" y1="61813" x2="96491" y2="64625"/>
                        <a14:foregroundMark x1="26491" y1="69313" x2="52018" y2="69313"/>
                        <a14:foregroundMark x1="46316" y1="69500" x2="53947" y2="69500"/>
                        <a14:foregroundMark x1="14825" y1="69500" x2="21930" y2="69500"/>
                        <a14:foregroundMark x1="14298" y1="69500" x2="2632" y2="69063"/>
                        <a14:foregroundMark x1="31316" y1="69688" x2="25614" y2="69688"/>
                        <a14:foregroundMark x1="76404" y1="69688" x2="65877" y2="69875"/>
                        <a14:foregroundMark x1="54561" y1="69313" x2="44298" y2="69875"/>
                        <a14:backgroundMark x1="20263" y1="77750" x2="12895" y2="77000"/>
                        <a14:backgroundMark x1="2632" y1="71688" x2="13684" y2="71688"/>
                        <a14:backgroundMark x1="18246" y1="35125" x2="41228" y2="34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90" y="1275091"/>
            <a:ext cx="4886325" cy="37541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750" b="280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06" b="72628"/>
          <a:stretch/>
        </p:blipFill>
        <p:spPr>
          <a:xfrm>
            <a:off x="600118" y="1075036"/>
            <a:ext cx="4271959" cy="1076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00" b="43688" l="10000" r="90000">
                        <a14:foregroundMark x1="18509" y1="11313" x2="83772" y2="9563"/>
                        <a14:backgroundMark x1="29561" y1="18188" x2="11140" y2="17500"/>
                        <a14:backgroundMark x1="11754" y1="17313" x2="11754" y2="18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81" t="5829" r="-327" b="56924"/>
          <a:stretch/>
        </p:blipFill>
        <p:spPr>
          <a:xfrm>
            <a:off x="4817714" y="1275091"/>
            <a:ext cx="4738684" cy="2687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73125" l="2895" r="94474">
                        <a14:foregroundMark x1="4912" y1="10688" x2="92544" y2="10938"/>
                        <a14:foregroundMark x1="5526" y1="14125" x2="5526" y2="68875"/>
                        <a14:foregroundMark x1="9211" y1="25438" x2="88246" y2="26687"/>
                        <a14:foregroundMark x1="12895" y1="15375" x2="92281" y2="20188"/>
                        <a14:foregroundMark x1="92544" y1="14563" x2="92807" y2="37375"/>
                        <a14:foregroundMark x1="81754" y1="26875" x2="91404" y2="46063"/>
                        <a14:foregroundMark x1="93421" y1="22250" x2="92807" y2="35750"/>
                        <a14:foregroundMark x1="92807" y1="35938" x2="92807" y2="42625"/>
                        <a14:foregroundMark x1="13158" y1="25875" x2="59035" y2="51688"/>
                        <a14:foregroundMark x1="12895" y1="7688" x2="28158" y2="11125"/>
                        <a14:foregroundMark x1="7456" y1="69063" x2="91404" y2="69688"/>
                        <a14:foregroundMark x1="4035" y1="67250" x2="4649" y2="72313"/>
                        <a14:foregroundMark x1="6053" y1="72125" x2="92544" y2="71500"/>
                        <a14:foregroundMark x1="55088" y1="71938" x2="94211" y2="72313"/>
                        <a14:backgroundMark x1="15965" y1="20375" x2="57982" y2="20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11" b="24114"/>
          <a:stretch/>
        </p:blipFill>
        <p:spPr>
          <a:xfrm>
            <a:off x="1828800" y="4038600"/>
            <a:ext cx="4886325" cy="290307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2024</a:t>
            </a:r>
            <a:endParaRPr lang="en-US" b="1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 smtClean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357+358: </a:t>
            </a:r>
            <a:r>
              <a:rPr lang="en-US" sz="1400" b="1" kern="0" dirty="0" err="1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6514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9144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b.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400" b="1" dirty="0">
                <a:latin typeface="Arial Narrow" pitchFamily="34" charset="0"/>
                <a:cs typeface="Times New Roman" pitchFamily="18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38" b="68813" l="965" r="100000">
                        <a14:foregroundMark x1="8596" y1="6250" x2="89123" y2="5063"/>
                        <a14:foregroundMark x1="6053" y1="5438" x2="7456" y2="8688"/>
                        <a14:foregroundMark x1="5526" y1="5438" x2="47982" y2="4875"/>
                        <a14:foregroundMark x1="50877" y1="5688" x2="93947" y2="5250"/>
                        <a14:foregroundMark x1="94825" y1="6250" x2="95351" y2="44250"/>
                        <a14:foregroundMark x1="53158" y1="22250" x2="94474" y2="29313"/>
                        <a14:foregroundMark x1="55088" y1="15937" x2="95351" y2="17563"/>
                        <a14:foregroundMark x1="21930" y1="8500" x2="36930" y2="12313"/>
                        <a14:foregroundMark x1="5526" y1="4875" x2="4386" y2="8500"/>
                        <a14:foregroundMark x1="4649" y1="5250" x2="44649" y2="4250"/>
                        <a14:foregroundMark x1="46579" y1="5250" x2="90789" y2="4438"/>
                        <a14:foregroundMark x1="5789" y1="41625" x2="7193" y2="63438"/>
                        <a14:foregroundMark x1="8333" y1="63438" x2="67895" y2="63000"/>
                        <a14:foregroundMark x1="19386" y1="51500" x2="80351" y2="60000"/>
                        <a14:foregroundMark x1="6053" y1="52500" x2="54561" y2="59813"/>
                        <a14:foregroundMark x1="4386" y1="50500" x2="5175" y2="55750"/>
                        <a14:foregroundMark x1="6053" y1="66250" x2="92281" y2="66688"/>
                        <a14:foregroundMark x1="21667" y1="67688" x2="68158" y2="67063"/>
                        <a14:foregroundMark x1="11754" y1="15750" x2="52544" y2="17188"/>
                        <a14:foregroundMark x1="11754" y1="10313" x2="8860" y2="31938"/>
                        <a14:foregroundMark x1="8333" y1="9875" x2="5789" y2="21813"/>
                        <a14:foregroundMark x1="8333" y1="28688" x2="32456" y2="42813"/>
                        <a14:foregroundMark x1="15088" y1="42250" x2="36140" y2="47875"/>
                        <a14:foregroundMark x1="8070" y1="32750" x2="10000" y2="42813"/>
                        <a14:foregroundMark x1="2632" y1="13750" x2="4386" y2="29688"/>
                        <a14:foregroundMark x1="4386" y1="36563" x2="3246" y2="41438"/>
                        <a14:foregroundMark x1="32456" y1="43250" x2="62193" y2="43438"/>
                        <a14:foregroundMark x1="965" y1="38375" x2="965" y2="42250"/>
                        <a14:foregroundMark x1="29561" y1="10125" x2="81228" y2="10500"/>
                        <a14:foregroundMark x1="41228" y1="8875" x2="73246" y2="8313"/>
                        <a14:foregroundMark x1="14298" y1="22438" x2="30175" y2="21813"/>
                        <a14:backgroundMark x1="11404" y1="21000" x2="77193" y2="20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45" y="1367327"/>
            <a:ext cx="7315200" cy="747187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2024</a:t>
            </a:r>
            <a:endParaRPr lang="en-US" b="1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 smtClean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357+358: </a:t>
            </a:r>
            <a:r>
              <a:rPr lang="en-US" sz="1400" b="1" kern="0" dirty="0" err="1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45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76438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Narrow" pitchFamily="34" charset="0"/>
                <a:cs typeface="Times New Roman" pitchFamily="18" charset="0"/>
              </a:rPr>
              <a:t>c.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Bài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đọc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không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nói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về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con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vật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và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cây</a:t>
            </a:r>
            <a:r>
              <a:rPr lang="en-US" sz="2400" dirty="0">
                <a:latin typeface="Arial Narrow" pitchFamily="34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Arial Narrow" pitchFamily="34" charset="0"/>
                <a:cs typeface="Times New Roman" pitchFamily="18" charset="0"/>
              </a:rPr>
              <a:t>cối</a:t>
            </a:r>
            <a:r>
              <a:rPr lang="en-US" sz="2400" dirty="0">
                <a:latin typeface="Arial Narrow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63" b="90000" l="351" r="98772">
                        <a14:foregroundMark x1="17982" y1="37750" x2="17719" y2="39813"/>
                        <a14:foregroundMark x1="18509" y1="9500" x2="16579" y2="33938"/>
                        <a14:foregroundMark x1="16842" y1="7875" x2="80088" y2="7500"/>
                        <a14:foregroundMark x1="19912" y1="9313" x2="65614" y2="24438"/>
                        <a14:foregroundMark x1="26491" y1="10688" x2="90000" y2="11125"/>
                        <a14:foregroundMark x1="12281" y1="7688" x2="12544" y2="37563"/>
                        <a14:foregroundMark x1="10877" y1="20188" x2="10614" y2="58562"/>
                        <a14:foregroundMark x1="93684" y1="38188" x2="92281" y2="78188"/>
                        <a14:foregroundMark x1="82895" y1="6875" x2="82632" y2="9875"/>
                        <a14:foregroundMark x1="11404" y1="8063" x2="9737" y2="36188"/>
                        <a14:foregroundMark x1="4912" y1="11313" x2="5789" y2="44250"/>
                        <a14:foregroundMark x1="98772" y1="12125" x2="98509" y2="60375"/>
                        <a14:foregroundMark x1="351" y1="38375" x2="965" y2="60625"/>
                        <a14:foregroundMark x1="2632" y1="62000" x2="2632" y2="67500"/>
                        <a14:foregroundMark x1="3246" y1="67500" x2="59649" y2="71500"/>
                        <a14:foregroundMark x1="97105" y1="67875" x2="87719" y2="79375"/>
                        <a14:foregroundMark x1="75789" y1="83000" x2="93947" y2="77000"/>
                        <a14:foregroundMark x1="97632" y1="68500" x2="97632" y2="74313"/>
                        <a14:foregroundMark x1="93070" y1="77188" x2="98158" y2="74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338103"/>
            <a:ext cx="6781800" cy="6053297"/>
          </a:xfrm>
          <a:prstGeom prst="rect">
            <a:avLst/>
          </a:prstGeom>
        </p:spPr>
      </p:pic>
      <p:pic>
        <p:nvPicPr>
          <p:cNvPr id="4" name="Picture 13" descr="addemoticons172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1" y="4362179"/>
            <a:ext cx="1609466" cy="12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addemoticons172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920" y="5583097"/>
            <a:ext cx="3095367" cy="99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addemoticons172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999" y="4497673"/>
            <a:ext cx="2587604" cy="108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2024</a:t>
            </a:r>
            <a:endParaRPr lang="en-US" b="1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 smtClean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357+358: </a:t>
            </a:r>
            <a:r>
              <a:rPr lang="en-US" sz="1400" b="1" kern="0" dirty="0" err="1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45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17918" y="883873"/>
            <a:ext cx="457200" cy="39092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.VnArial Narrow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4737" y="848500"/>
            <a:ext cx="34824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Chọn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chỉ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thiên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nhiên</a:t>
            </a: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ea typeface="Arial Unicode MS" pitchFamily="34" charset="-128"/>
              <a:cs typeface="Times New Roman" panose="02020603050405020304" pitchFamily="18" charset="0"/>
            </a:endParaRPr>
          </a:p>
        </p:txBody>
      </p:sp>
      <p:sp>
        <p:nvSpPr>
          <p:cNvPr id="6" name="Snip Same Side Corner Rectangle 5"/>
          <p:cNvSpPr/>
          <p:nvPr/>
        </p:nvSpPr>
        <p:spPr>
          <a:xfrm>
            <a:off x="2133600" y="2667000"/>
            <a:ext cx="9906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nip Same Side Corner Rectangle 6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nip Same Side Corner Rectangle 7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1309688"/>
            <a:ext cx="5457825" cy="423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Snip Same Side Corner Rectangle 9"/>
          <p:cNvSpPr/>
          <p:nvPr/>
        </p:nvSpPr>
        <p:spPr>
          <a:xfrm>
            <a:off x="2209800" y="26670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Snip Same Side Corner Rectangle 10"/>
          <p:cNvSpPr/>
          <p:nvPr/>
        </p:nvSpPr>
        <p:spPr>
          <a:xfrm>
            <a:off x="5867400" y="2667000"/>
            <a:ext cx="8382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Snip Same Side Corner Rectangle 11"/>
          <p:cNvSpPr/>
          <p:nvPr/>
        </p:nvSpPr>
        <p:spPr>
          <a:xfrm>
            <a:off x="5791200" y="3581400"/>
            <a:ext cx="914400" cy="304800"/>
          </a:xfrm>
          <a:prstGeom prst="snip2Same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14516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25179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20173" y="6248400"/>
            <a:ext cx="34044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842900" y="1688068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sông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293299" y="3549134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rừng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5417499" y="4419600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gió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5417499" y="1688068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mưa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4113021" y="1371600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nắng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219652D-ECD8-461E-866A-5810B9AB36FB}"/>
              </a:ext>
            </a:extLst>
          </p:cNvPr>
          <p:cNvSpPr txBox="1"/>
          <p:nvPr/>
        </p:nvSpPr>
        <p:spPr>
          <a:xfrm>
            <a:off x="2835779" y="4419600"/>
            <a:ext cx="74740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685800"/>
            <a:r>
              <a:rPr lang="en-US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ea typeface="Arial-Rounded" panose="020B0500000000000000" charset="0"/>
                <a:cs typeface="Arial" pitchFamily="34" charset="0"/>
              </a:rPr>
              <a:t>ể</a:t>
            </a:r>
            <a:r>
              <a:rPr lang="en-US" b="1" dirty="0" err="1" smtClean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</a:t>
            </a:r>
            <a:endParaRPr lang="en-US" sz="20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"/>
            <a:ext cx="9144000" cy="838689"/>
          </a:xfrm>
          <a:prstGeom prst="rect">
            <a:avLst/>
          </a:prstGeom>
          <a:gradFill rotWithShape="1">
            <a:gsLst>
              <a:gs pos="0">
                <a:srgbClr val="70AD47">
                  <a:lumMod val="110000"/>
                  <a:satMod val="105000"/>
                  <a:tint val="67000"/>
                </a:srgbClr>
              </a:gs>
              <a:gs pos="50000">
                <a:srgbClr val="70AD47">
                  <a:lumMod val="105000"/>
                  <a:satMod val="103000"/>
                  <a:tint val="73000"/>
                </a:srgbClr>
              </a:gs>
              <a:gs pos="100000">
                <a:srgbClr val="70AD47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Thứ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sáu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ngày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12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tháng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4 </a:t>
            </a:r>
            <a:r>
              <a:rPr lang="en-US" b="1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năm</a:t>
            </a:r>
            <a:r>
              <a:rPr lang="en-US" b="1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kern="0" dirty="0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2024</a:t>
            </a:r>
            <a:endParaRPr lang="en-US" b="1" kern="0" dirty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defRPr/>
            </a:pPr>
            <a:r>
              <a:rPr lang="en-US" b="1" u="sng" kern="0" dirty="0" err="1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Tiếng</a:t>
            </a:r>
            <a:r>
              <a:rPr lang="en-US" b="1" u="sng" kern="0" dirty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Arial"/>
                <a:sym typeface="Arial"/>
              </a:rPr>
              <a:t>Việt</a:t>
            </a:r>
            <a:endParaRPr lang="en-US" b="1" u="sng" kern="0" dirty="0" smtClean="0">
              <a:solidFill>
                <a:prstClr val="black"/>
              </a:solidFill>
              <a:latin typeface="HP001 4 hàng" panose="020B0603050302020204" pitchFamily="34" charset="0"/>
              <a:cs typeface="Arial"/>
              <a:sym typeface="Arial"/>
            </a:endParaRPr>
          </a:p>
          <a:p>
            <a:pPr algn="ctr" defTabSz="685783">
              <a:buClr>
                <a:srgbClr val="000000"/>
              </a:buClr>
              <a:defRPr/>
            </a:pPr>
            <a:r>
              <a:rPr lang="en-US" sz="1400" b="1" kern="0" dirty="0" err="1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Tiết</a:t>
            </a:r>
            <a:r>
              <a:rPr lang="en-US" sz="1400" b="1" kern="0" dirty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357+358: </a:t>
            </a:r>
            <a:r>
              <a:rPr lang="en-US" sz="1400" b="1" kern="0" dirty="0" err="1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Ôn</a:t>
            </a:r>
            <a:r>
              <a:rPr lang="en-US" sz="1400" b="1" kern="0" dirty="0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 </a:t>
            </a:r>
            <a:r>
              <a:rPr lang="en-US" sz="1400" b="1" kern="0" dirty="0" err="1" smtClean="0">
                <a:solidFill>
                  <a:prstClr val="black"/>
                </a:solidFill>
                <a:latin typeface="Times New Roman" panose="02020603050405020304" charset="0"/>
                <a:cs typeface="Times New Roman" panose="02020603050405020304" charset="0"/>
                <a:sym typeface="Arial"/>
              </a:rPr>
              <a:t>tập</a:t>
            </a:r>
            <a:endParaRPr lang="en-US" sz="1400" kern="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337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theme/theme1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</TotalTime>
  <Words>108</Words>
  <Application>Microsoft Office PowerPoint</Application>
  <PresentationFormat>On-screen Show (4:3)</PresentationFormat>
  <Paragraphs>26</Paragraphs>
  <Slides>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</vt:i4>
      </vt:variant>
    </vt:vector>
  </HeadingPairs>
  <TitlesOfParts>
    <vt:vector size="19" baseType="lpstr">
      <vt:lpstr>.VnArial Narrow</vt:lpstr>
      <vt:lpstr>Arial</vt:lpstr>
      <vt:lpstr>Arial Narrow</vt:lpstr>
      <vt:lpstr>Arial Unicode MS</vt:lpstr>
      <vt:lpstr>Arial-Rounded</vt:lpstr>
      <vt:lpstr>Calibri</vt:lpstr>
      <vt:lpstr>HP001 4 hàng</vt:lpstr>
      <vt:lpstr>黑体</vt:lpstr>
      <vt:lpstr>Times New Roman</vt:lpstr>
      <vt:lpstr>6_Office 主题</vt:lpstr>
      <vt:lpstr>7_Office 主题</vt:lpstr>
      <vt:lpstr>1_Office Theme</vt:lpstr>
      <vt:lpstr>3_Office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86</cp:revision>
  <dcterms:created xsi:type="dcterms:W3CDTF">2020-08-18T02:09:38Z</dcterms:created>
  <dcterms:modified xsi:type="dcterms:W3CDTF">2025-04-06T09:05:45Z</dcterms:modified>
</cp:coreProperties>
</file>