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40" r:id="rId2"/>
    <p:sldMasterId id="2147483752" r:id="rId3"/>
    <p:sldMasterId id="2147483776" r:id="rId4"/>
  </p:sldMasterIdLst>
  <p:notesMasterIdLst>
    <p:notesMasterId r:id="rId7"/>
  </p:notesMasterIdLst>
  <p:sldIdLst>
    <p:sldId id="287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7269F-B016-48E3-B821-CE66C0D164E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07FE-C980-405B-B031-AD7AF1DC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8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4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5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5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9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9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3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4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6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45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05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68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34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0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8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43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05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16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44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98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41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92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97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32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64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7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27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0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9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0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1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7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2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35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9" y="874981"/>
            <a:ext cx="303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a.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đọc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nói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về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vật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63" b="70313" l="965" r="98772">
                        <a14:foregroundMark x1="7456" y1="35938" x2="96228" y2="35750"/>
                        <a14:foregroundMark x1="5175" y1="36375" x2="10000" y2="55375"/>
                        <a14:foregroundMark x1="6053" y1="73313" x2="23947" y2="73125"/>
                        <a14:foregroundMark x1="6579" y1="74313" x2="27632" y2="74313"/>
                        <a14:foregroundMark x1="20526" y1="44625" x2="31842" y2="40625"/>
                        <a14:foregroundMark x1="4912" y1="71125" x2="4912" y2="73938"/>
                        <a14:foregroundMark x1="3246" y1="75375" x2="46316" y2="76375"/>
                        <a14:foregroundMark x1="2368" y1="71938" x2="1842" y2="74938"/>
                        <a14:foregroundMark x1="3509" y1="57375" x2="32719" y2="69313"/>
                        <a14:foregroundMark x1="12018" y1="67875" x2="89737" y2="67250"/>
                        <a14:foregroundMark x1="2368" y1="61813" x2="2895" y2="68875"/>
                        <a14:foregroundMark x1="15965" y1="69500" x2="97368" y2="69500"/>
                        <a14:foregroundMark x1="77193" y1="61813" x2="96491" y2="64625"/>
                        <a14:foregroundMark x1="26491" y1="69313" x2="52018" y2="69313"/>
                        <a14:foregroundMark x1="46316" y1="69500" x2="53947" y2="69500"/>
                        <a14:foregroundMark x1="14825" y1="69500" x2="21930" y2="69500"/>
                        <a14:foregroundMark x1="14298" y1="69500" x2="2632" y2="69063"/>
                        <a14:foregroundMark x1="31316" y1="69688" x2="25614" y2="69688"/>
                        <a14:foregroundMark x1="76404" y1="69688" x2="65877" y2="69875"/>
                        <a14:foregroundMark x1="54561" y1="69313" x2="44298" y2="69875"/>
                        <a14:backgroundMark x1="20263" y1="77750" x2="12895" y2="77000"/>
                        <a14:backgroundMark x1="2632" y1="71688" x2="13684" y2="71688"/>
                        <a14:backgroundMark x1="18246" y1="35125" x2="41228" y2="3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0" y="1275091"/>
            <a:ext cx="4886325" cy="3754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50" b="28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06" b="72628"/>
          <a:stretch/>
        </p:blipFill>
        <p:spPr>
          <a:xfrm>
            <a:off x="600118" y="1075036"/>
            <a:ext cx="4271959" cy="1076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43688" l="10000" r="90000">
                        <a14:foregroundMark x1="18509" y1="11313" x2="83772" y2="9563"/>
                        <a14:backgroundMark x1="29561" y1="18188" x2="11140" y2="17500"/>
                        <a14:backgroundMark x1="11754" y1="17313" x2="11754" y2="1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1" t="5829" r="-327" b="56924"/>
          <a:stretch/>
        </p:blipFill>
        <p:spPr>
          <a:xfrm>
            <a:off x="4817714" y="1275091"/>
            <a:ext cx="4738684" cy="2687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0" b="73125" l="2895" r="94474">
                        <a14:foregroundMark x1="4912" y1="10688" x2="92544" y2="10938"/>
                        <a14:foregroundMark x1="5526" y1="14125" x2="5526" y2="68875"/>
                        <a14:foregroundMark x1="9211" y1="25438" x2="88246" y2="26687"/>
                        <a14:foregroundMark x1="12895" y1="15375" x2="92281" y2="20188"/>
                        <a14:foregroundMark x1="92544" y1="14563" x2="92807" y2="37375"/>
                        <a14:foregroundMark x1="81754" y1="26875" x2="91404" y2="46063"/>
                        <a14:foregroundMark x1="93421" y1="22250" x2="92807" y2="35750"/>
                        <a14:foregroundMark x1="92807" y1="35938" x2="92807" y2="42625"/>
                        <a14:foregroundMark x1="13158" y1="25875" x2="59035" y2="51688"/>
                        <a14:foregroundMark x1="12895" y1="7688" x2="28158" y2="11125"/>
                        <a14:foregroundMark x1="7456" y1="69063" x2="91404" y2="69688"/>
                        <a14:foregroundMark x1="4035" y1="67250" x2="4649" y2="72313"/>
                        <a14:foregroundMark x1="6053" y1="72125" x2="92544" y2="71500"/>
                        <a14:foregroundMark x1="55088" y1="71938" x2="94211" y2="72313"/>
                        <a14:backgroundMark x1="15965" y1="20375" x2="57982" y2="2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11" b="24114"/>
          <a:stretch/>
        </p:blipFill>
        <p:spPr>
          <a:xfrm>
            <a:off x="1828800" y="4038600"/>
            <a:ext cx="4886325" cy="29030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"/>
            <a:ext cx="9144000" cy="83868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r>
              <a:rPr lang="en-US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12 </a:t>
            </a:r>
            <a:r>
              <a:rPr lang="en-US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4 </a:t>
            </a:r>
            <a:r>
              <a:rPr lang="en-US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2024</a:t>
            </a:r>
            <a:endParaRPr lang="en-US" b="1" kern="0" dirty="0">
              <a:solidFill>
                <a:prstClr val="black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algn="ctr" defTabSz="685783">
              <a:defRPr/>
            </a:pPr>
            <a:r>
              <a:rPr lang="en-US" b="1" u="sng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Tiếng</a:t>
            </a:r>
            <a:r>
              <a:rPr lang="en-US" b="1" u="sng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Việt</a:t>
            </a:r>
            <a:endParaRPr lang="en-US" b="1" u="sng" kern="0" dirty="0" smtClean="0">
              <a:solidFill>
                <a:prstClr val="black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algn="ctr" defTabSz="685783">
              <a:buClr>
                <a:srgbClr val="000000"/>
              </a:buClr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Tiết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</a:t>
            </a:r>
            <a:r>
              <a:rPr lang="en-US" sz="1400" b="1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357+358: </a:t>
            </a:r>
            <a:r>
              <a:rPr lang="en-US" sz="1400" b="1" kern="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Ôn</a:t>
            </a:r>
            <a:r>
              <a:rPr lang="en-US" sz="1400" b="1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</a:t>
            </a:r>
            <a:r>
              <a:rPr lang="en-US" sz="1400" b="1" kern="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tập</a:t>
            </a: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51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cối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38" b="68813" l="965" r="100000">
                        <a14:foregroundMark x1="8596" y1="6250" x2="89123" y2="5063"/>
                        <a14:foregroundMark x1="6053" y1="5438" x2="7456" y2="8688"/>
                        <a14:foregroundMark x1="5526" y1="5438" x2="47982" y2="4875"/>
                        <a14:foregroundMark x1="50877" y1="5688" x2="93947" y2="5250"/>
                        <a14:foregroundMark x1="94825" y1="6250" x2="95351" y2="44250"/>
                        <a14:foregroundMark x1="53158" y1="22250" x2="94474" y2="29313"/>
                        <a14:foregroundMark x1="55088" y1="15937" x2="95351" y2="17563"/>
                        <a14:foregroundMark x1="21930" y1="8500" x2="36930" y2="12313"/>
                        <a14:foregroundMark x1="5526" y1="4875" x2="4386" y2="8500"/>
                        <a14:foregroundMark x1="4649" y1="5250" x2="44649" y2="4250"/>
                        <a14:foregroundMark x1="46579" y1="5250" x2="90789" y2="4438"/>
                        <a14:foregroundMark x1="5789" y1="41625" x2="7193" y2="63438"/>
                        <a14:foregroundMark x1="8333" y1="63438" x2="67895" y2="63000"/>
                        <a14:foregroundMark x1="19386" y1="51500" x2="80351" y2="60000"/>
                        <a14:foregroundMark x1="6053" y1="52500" x2="54561" y2="59813"/>
                        <a14:foregroundMark x1="4386" y1="50500" x2="5175" y2="55750"/>
                        <a14:foregroundMark x1="6053" y1="66250" x2="92281" y2="66688"/>
                        <a14:foregroundMark x1="21667" y1="67688" x2="68158" y2="67063"/>
                        <a14:foregroundMark x1="11754" y1="15750" x2="52544" y2="17188"/>
                        <a14:foregroundMark x1="11754" y1="10313" x2="8860" y2="31938"/>
                        <a14:foregroundMark x1="8333" y1="9875" x2="5789" y2="21813"/>
                        <a14:foregroundMark x1="8333" y1="28688" x2="32456" y2="42813"/>
                        <a14:foregroundMark x1="15088" y1="42250" x2="36140" y2="47875"/>
                        <a14:foregroundMark x1="8070" y1="32750" x2="10000" y2="42813"/>
                        <a14:foregroundMark x1="2632" y1="13750" x2="4386" y2="29688"/>
                        <a14:foregroundMark x1="4386" y1="36563" x2="3246" y2="41438"/>
                        <a14:foregroundMark x1="32456" y1="43250" x2="62193" y2="43438"/>
                        <a14:foregroundMark x1="965" y1="38375" x2="965" y2="42250"/>
                        <a14:foregroundMark x1="29561" y1="10125" x2="81228" y2="10500"/>
                        <a14:foregroundMark x1="41228" y1="8875" x2="73246" y2="8313"/>
                        <a14:foregroundMark x1="14298" y1="22438" x2="30175" y2="21813"/>
                        <a14:backgroundMark x1="11404" y1="21000" x2="77193" y2="2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1367327"/>
            <a:ext cx="7315200" cy="7471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"/>
            <a:ext cx="9144000" cy="838689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defRPr/>
            </a:pPr>
            <a:r>
              <a:rPr lang="en-US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12 </a:t>
            </a:r>
            <a:r>
              <a:rPr lang="en-US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4 </a:t>
            </a:r>
            <a:r>
              <a:rPr lang="en-US" b="1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b="1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kern="0" dirty="0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2024</a:t>
            </a:r>
            <a:endParaRPr lang="en-US" b="1" kern="0" dirty="0">
              <a:solidFill>
                <a:prstClr val="black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algn="ctr" defTabSz="685783">
              <a:defRPr/>
            </a:pPr>
            <a:r>
              <a:rPr lang="en-US" b="1" u="sng" kern="0" dirty="0" err="1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Tiếng</a:t>
            </a:r>
            <a:r>
              <a:rPr lang="en-US" b="1" u="sng" kern="0" dirty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cs typeface="Arial"/>
                <a:sym typeface="Arial"/>
              </a:rPr>
              <a:t>Việt</a:t>
            </a:r>
            <a:endParaRPr lang="en-US" b="1" u="sng" kern="0" dirty="0" smtClean="0">
              <a:solidFill>
                <a:prstClr val="black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algn="ctr" defTabSz="685783">
              <a:buClr>
                <a:srgbClr val="000000"/>
              </a:buClr>
              <a:defRPr/>
            </a:pPr>
            <a:r>
              <a:rPr lang="en-US" sz="14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Tiết</a:t>
            </a: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</a:t>
            </a:r>
            <a:r>
              <a:rPr lang="en-US" sz="1400" b="1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357+358: </a:t>
            </a:r>
            <a:r>
              <a:rPr lang="en-US" sz="1400" b="1" kern="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Ôn</a:t>
            </a:r>
            <a:r>
              <a:rPr lang="en-US" sz="1400" b="1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</a:t>
            </a:r>
            <a:r>
              <a:rPr lang="en-US" sz="1400" b="1" kern="0" dirty="0" err="1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tập</a:t>
            </a:r>
            <a:endParaRPr lang="en-US" sz="1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4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48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Narrow</vt:lpstr>
      <vt:lpstr>Calibri</vt:lpstr>
      <vt:lpstr>HP001 4 hàng</vt:lpstr>
      <vt:lpstr>黑体</vt:lpstr>
      <vt:lpstr>Times New Roman</vt:lpstr>
      <vt:lpstr>6_Office 主题</vt:lpstr>
      <vt:lpstr>7_Office 主题</vt:lpstr>
      <vt:lpstr>1_Office Theme</vt:lpstr>
      <vt:lpstr>5_Office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87</cp:revision>
  <dcterms:created xsi:type="dcterms:W3CDTF">2020-08-18T02:09:38Z</dcterms:created>
  <dcterms:modified xsi:type="dcterms:W3CDTF">2025-04-06T09:05:56Z</dcterms:modified>
</cp:coreProperties>
</file>