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18846-F6E0-4771-83B5-8AE142D77D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charset="0"/>
              </a:rPr>
              <a:t>‹#›</a:t>
            </a:fld>
            <a:endParaRPr lang="en-US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9D91-AE9F-4354-8C50-533719BCC1A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9221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19754"/>
            <a:ext cx="9144000" cy="1453661"/>
          </a:xfrm>
        </p:spPr>
        <p:txBody>
          <a:bodyPr>
            <a:normAutofit fontScale="70000" lnSpcReduction="20000"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7</a:t>
            </a:r>
          </a:p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TRONG MẮT 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453"/>
            <a:ext cx="12192000" cy="9143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2.Xếp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9446" y="3950677"/>
            <a:ext cx="187569" cy="715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024"/>
            <a:ext cx="12192000" cy="5514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5913" y="1343024"/>
            <a:ext cx="585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465385"/>
            <a:ext cx="39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492" y="2907323"/>
            <a:ext cx="703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2154" y="3223846"/>
            <a:ext cx="597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3538" y="3223846"/>
            <a:ext cx="85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90031" y="3059723"/>
            <a:ext cx="703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6862" y="5005754"/>
            <a:ext cx="67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2308" y="1465385"/>
            <a:ext cx="86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9877" y="4888523"/>
            <a:ext cx="949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60677" y="5122985"/>
            <a:ext cx="586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4167"/>
            <a:ext cx="12192000" cy="132556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ÔN TẬP</vt:lpstr>
      <vt:lpstr>2.Xếp các từ ngữ sau vào nhóm phù hợp (nhìn thấy, nghe thấy, ngửi thấy)</vt:lpstr>
      <vt:lpstr>4. Vẽ một bức tranh về cảnh vật xung quanh và đặt tên cho bức tranh em vẽ.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</dc:title>
  <dc:creator>Admin</dc:creator>
  <cp:lastModifiedBy>Admin</cp:lastModifiedBy>
  <cp:revision>42</cp:revision>
  <dcterms:created xsi:type="dcterms:W3CDTF">2022-03-17T14:22:00Z</dcterms:created>
  <dcterms:modified xsi:type="dcterms:W3CDTF">2025-04-06T09:34:50Z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2D58C3CF6BDD49018976DA0C4297B3A4</vt:lpwstr>
  </property>
  <property fmtid="{D5CDD505-2E9C-101B-9397-08002B2CF9AE}" pid="3" name="KSOProductBuildVer">
    <vt:lpwstr>1033-11.2.0.11516</vt:lpwstr>
  </property>
</Properties>
</file>