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20" r:id="rId3"/>
  </p:sldMasterIdLst>
  <p:notesMasterIdLst>
    <p:notesMasterId r:id="rId9"/>
  </p:notesMasterIdLst>
  <p:sldIdLst>
    <p:sldId id="268" r:id="rId4"/>
    <p:sldId id="281" r:id="rId5"/>
    <p:sldId id="258" r:id="rId6"/>
    <p:sldId id="278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-78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000">
        <p159:morph option="byObjec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8504" y="876042"/>
            <a:ext cx="10885357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6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" y="-635"/>
            <a:ext cx="12089130" cy="68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2521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.VnArial" pitchFamily="34" charset="0"/>
              </a:rPr>
              <a:t>2</a:t>
            </a:r>
            <a:endParaRPr lang="en-GB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71" y="2493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4685" y="127423"/>
            <a:ext cx="67509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233" y="639697"/>
            <a:ext cx="11153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trong núi, gấu con chợt nhìn thấy một hạt dẻ. Gấu con vui mừng reo lên: “A!. Ngay lập tức, có tiếng “A! vọng lại. Gấu con ngạc nhiên kêu to: “Bạn là ai?. Lại có tiếng vọng ra từ vách núi: “Bạn là ai?.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hét lên: “Sao không nói cho tôi biết?”. Núi cũng đáp lại 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vậy.Gấu con bực tức: “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bạn”. Khắp nơi có tiếng vọng: “ Tôi ghét bạn”.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nhà, gấu con kể cho mẹ nghe.Gấu mẹ cười bảo: “Con hãy quay lại và nói với núi: “Tôi yêu bạn”. Gấu con làm theo lời mẹ. Quả nhiên, có tiếng vọng lại: “ Tôi yêu bạn”. Gấu con bật cười vui vẻ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2641" y="451458"/>
            <a:ext cx="67509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383" y="2816191"/>
            <a:ext cx="11781322" cy="5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363" y="1262968"/>
            <a:ext cx="3592830" cy="53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GB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dài: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121450" y="2954954"/>
            <a:ext cx="77118" cy="443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42126" y="2883920"/>
            <a:ext cx="155440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11774975" y="2883920"/>
            <a:ext cx="99976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11874951" y="2883920"/>
            <a:ext cx="77118" cy="49590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64143" y="4135601"/>
          <a:ext cx="10424160" cy="624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Content Placeholder 5"/>
          <p:cNvGraphicFramePr/>
          <p:nvPr/>
        </p:nvGraphicFramePr>
        <p:xfrm>
          <a:off x="643234" y="1741764"/>
          <a:ext cx="10483570" cy="2418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4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86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057" y="2300198"/>
            <a:ext cx="49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057" y="2826448"/>
            <a:ext cx="333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845" y="3375354"/>
            <a:ext cx="738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81" y="2300198"/>
            <a:ext cx="254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67" y="2826448"/>
            <a:ext cx="19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751" y="3294060"/>
            <a:ext cx="166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317" y="4105172"/>
            <a:ext cx="220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4167" y="4124452"/>
            <a:ext cx="7416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3145" y="557838"/>
            <a:ext cx="67509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24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SimSun</vt:lpstr>
      <vt:lpstr>.VnArial</vt:lpstr>
      <vt:lpstr>.VnAvant</vt:lpstr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Admin</cp:lastModifiedBy>
  <cp:revision>62</cp:revision>
  <dcterms:created xsi:type="dcterms:W3CDTF">2021-03-27T02:20:00Z</dcterms:created>
  <dcterms:modified xsi:type="dcterms:W3CDTF">2025-04-06T07:33:02Z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81E1BDDFDF4343D6BFC434AB3C942CEB_12</vt:lpwstr>
  </property>
  <property fmtid="{D5CDD505-2E9C-101B-9397-08002B2CF9AE}" pid="3" name="KSOProductBuildVer">
    <vt:lpwstr>2057-12.2.0.20348</vt:lpwstr>
  </property>
</Properties>
</file>