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20" r:id="rId3"/>
  </p:sldMasterIdLst>
  <p:notesMasterIdLst>
    <p:notesMasterId r:id="rId8"/>
  </p:notesMasterIdLst>
  <p:sldIdLst>
    <p:sldId id="268" r:id="rId4"/>
    <p:sldId id="281" r:id="rId5"/>
    <p:sldId id="258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-78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000">
        <p159:morph option="byObjec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8504" y="876042"/>
            <a:ext cx="10885357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-635"/>
            <a:ext cx="12089130" cy="68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4685" y="127423"/>
            <a:ext cx="67509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trong núi, gấu con chợt nhìn thấy một hạt dẻ. Gấu con vui mừng reo lên: “A!. Ngay lập tức, có tiếng “A! vọng lại. Gấu con ngạc nhiên kêu to: “Bạn là ai?.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hét lên: “Sao không nói cho tôi biết?”.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vậy.Gấu con bực tức: “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bạn”. Khắp nơi có tiếng vọng: “ Tôi ghét bạn”.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2641" y="451458"/>
            <a:ext cx="67509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383" y="2816191"/>
            <a:ext cx="11781322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363" y="1262968"/>
            <a:ext cx="3592830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GB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dài: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21450" y="2954954"/>
            <a:ext cx="77118" cy="443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42126" y="2883920"/>
            <a:ext cx="155440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1774975" y="2883920"/>
            <a:ext cx="99976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11874951" y="2883920"/>
            <a:ext cx="77118" cy="495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Widescreen</PresentationFormat>
  <Paragraphs>13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SimSun</vt:lpstr>
      <vt:lpstr>.VnArial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Admin</cp:lastModifiedBy>
  <cp:revision>63</cp:revision>
  <dcterms:created xsi:type="dcterms:W3CDTF">2021-03-27T02:20:00Z</dcterms:created>
  <dcterms:modified xsi:type="dcterms:W3CDTF">2025-04-06T07:33:12Z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81E1BDDFDF4343D6BFC434AB3C942CEB_12</vt:lpwstr>
  </property>
  <property fmtid="{D5CDD505-2E9C-101B-9397-08002B2CF9AE}" pid="3" name="KSOProductBuildVer">
    <vt:lpwstr>2057-12.2.0.20348</vt:lpwstr>
  </property>
</Properties>
</file>