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20" r:id="rId3"/>
  </p:sldMasterIdLst>
  <p:notesMasterIdLst>
    <p:notesMasterId r:id="rId7"/>
  </p:notesMasterIdLst>
  <p:sldIdLst>
    <p:sldId id="268" r:id="rId4"/>
    <p:sldId id="28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336" y="-78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78B4-E806-45BB-9C1F-394DBD0EDF1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211756"/>
            <a:ext cx="3413019" cy="138379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401635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4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08008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43" y="3481294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62"/>
            <a:ext cx="2176557" cy="3377231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4553" y="3469002"/>
            <a:ext cx="5642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vọng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037" y="375774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 smtClean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90" y="225777"/>
            <a:ext cx="3413019" cy="138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000">
        <p159:morph option="byObjec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28504" y="876042"/>
            <a:ext cx="10885357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6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" y="-635"/>
            <a:ext cx="12089130" cy="680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45771" y="25214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.VnArial" pitchFamily="34" charset="0"/>
              </a:rPr>
              <a:t>2</a:t>
            </a:r>
            <a:endParaRPr lang="en-GB" sz="2800" b="1" dirty="0">
              <a:latin typeface=".Vn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271" y="24930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GB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4685" y="127423"/>
            <a:ext cx="67509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</a:p>
        </p:txBody>
      </p:sp>
      <p:sp>
        <p:nvSpPr>
          <p:cNvPr id="4" name="Rectangle 3"/>
          <p:cNvSpPr/>
          <p:nvPr/>
        </p:nvSpPr>
        <p:spPr>
          <a:xfrm>
            <a:off x="697233" y="639697"/>
            <a:ext cx="111538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chơi trong núi, gấu con chợt nhìn thấy một hạt dẻ. Gấu con vui mừng reo lên: “A!. Ngay lập tức, có tiếng “A! vọng lại. Gấu con ngạc nhiên kêu to: “Bạn là ai?. Lại có tiếng vọng ra từ vách núi: “Bạn là ai?.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con hét lên: “Sao không nói cho tôi biết?”. Núi cũng đáp lại 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vậy.Gấu con bực tức: “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bạn”. Khắp nơi có tiếng vọng: “ Tôi ghét bạn”.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con tủi thân, òa khóc.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nhà, gấu con kể cho mẹ nghe.Gấu mẹ cười bảo: “Con hãy quay lại và nói với núi: “Tôi yêu bạn”. Gấu con làm theo lời mẹ. Quả nhiên, có tiếng vọng lại: “ Tôi yêu bạn”. Gấu con bật cười vui vẻ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365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224</Words>
  <Application>Microsoft Office PowerPoint</Application>
  <PresentationFormat>Widescreen</PresentationFormat>
  <Paragraphs>10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SimSun</vt:lpstr>
      <vt:lpstr>.VnArial</vt:lpstr>
      <vt:lpstr>.VnAvant</vt:lpstr>
      <vt:lpstr>Arial</vt:lpstr>
      <vt:lpstr>Calibri</vt:lpstr>
      <vt:lpstr>Calibri Light</vt:lpstr>
      <vt:lpstr>等线</vt:lpstr>
      <vt:lpstr>HP001 4 hàng</vt:lpstr>
      <vt:lpstr>Times New Roman</vt:lpstr>
      <vt:lpstr>Office Theme</vt:lpstr>
      <vt:lpstr>1_Office Theme</vt:lpstr>
      <vt:lpstr>6_Office Theme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Admin</cp:lastModifiedBy>
  <cp:revision>64</cp:revision>
  <dcterms:created xsi:type="dcterms:W3CDTF">2021-03-27T02:20:00Z</dcterms:created>
  <dcterms:modified xsi:type="dcterms:W3CDTF">2025-04-06T07:33:22Z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81E1BDDFDF4343D6BFC434AB3C942CEB_12</vt:lpwstr>
  </property>
  <property fmtid="{D5CDD505-2E9C-101B-9397-08002B2CF9AE}" pid="3" name="KSOProductBuildVer">
    <vt:lpwstr>2057-12.2.0.20348</vt:lpwstr>
  </property>
</Properties>
</file>