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20" r:id="rId2"/>
  </p:sldMasterIdLst>
  <p:notesMasterIdLst>
    <p:notesMasterId r:id="rId5"/>
  </p:notesMasterIdLst>
  <p:sldIdLst>
    <p:sldId id="268" r:id="rId3"/>
    <p:sldId id="28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336" y="-78"/>
      </p:cViewPr>
      <p:guideLst>
        <p:guide orient="horz" pos="21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47AE4-8D04-4E41-A3E1-E571C4BA1B80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08-E142-452A-9954-3E054566D5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211756"/>
            <a:ext cx="3413019" cy="138379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401635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45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08008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43" y="3481294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0" y="3330362"/>
            <a:ext cx="2176557" cy="3377231"/>
          </a:xfrm>
          <a:prstGeom prst="rect">
            <a:avLst/>
          </a:prstGeom>
        </p:spPr>
      </p:pic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4553" y="3469002"/>
            <a:ext cx="56428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5</a:t>
            </a: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vọng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của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núi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8037" y="375774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90" y="225777"/>
            <a:ext cx="3413019" cy="1383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000">
        <p159:morph option="byObject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28504" y="876042"/>
            <a:ext cx="10885357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endParaRPr lang="en-US" sz="60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.VnAvant" panose="020B7200000000000000" pitchFamily="34" charset="0"/>
            </a:endParaRPr>
          </a:p>
          <a:p>
            <a:pPr algn="ctr"/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" y="-635"/>
            <a:ext cx="12089130" cy="680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Application>Microsoft Office PowerPoint</Application>
  <PresentationFormat>Widescreen</PresentationFormat>
  <Paragraphs>4</Paragraphs>
  <Slides>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SimSun</vt:lpstr>
      <vt:lpstr>.VnAvant</vt:lpstr>
      <vt:lpstr>Arial</vt:lpstr>
      <vt:lpstr>Calibri</vt:lpstr>
      <vt:lpstr>Calibri Light</vt:lpstr>
      <vt:lpstr>等线</vt:lpstr>
      <vt:lpstr>HP001 4 hàng</vt:lpstr>
      <vt:lpstr>Times New Roman</vt:lpstr>
      <vt:lpstr>1_Office Theme</vt:lpstr>
      <vt:lpstr>6_Office Theme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FPTSHOP-HP</dc:creator>
  <cp:lastModifiedBy>Admin</cp:lastModifiedBy>
  <cp:revision>65</cp:revision>
  <dcterms:created xsi:type="dcterms:W3CDTF">2021-03-27T02:20:00Z</dcterms:created>
  <dcterms:modified xsi:type="dcterms:W3CDTF">2025-04-06T07:33:35Z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81E1BDDFDF4343D6BFC434AB3C942CEB_12</vt:lpwstr>
  </property>
  <property fmtid="{D5CDD505-2E9C-101B-9397-08002B2CF9AE}" pid="3" name="KSOProductBuildVer">
    <vt:lpwstr>2057-12.2.0.20348</vt:lpwstr>
  </property>
</Properties>
</file>