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5" r:id="rId2"/>
    <p:sldId id="269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B8C1A0-936A-4D7B-83B0-CEDFF0AE4541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D30710-F625-4014-8520-8D268B232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ình ảnh của Bản chiế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Chỗ dành sẵn cho Số hiệu Bản chiế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F7957B-2772-40BD-BCF2-DA9E7800F5F0}" type="slidenum">
              <a:rPr lang="vi-VN" smtClean="0"/>
              <a:pPr/>
              <a:t>1</a:t>
            </a:fld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621509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Nhóm 16"/>
          <p:cNvGrpSpPr/>
          <p:nvPr/>
        </p:nvGrpSpPr>
        <p:grpSpPr>
          <a:xfrm>
            <a:off x="457200" y="934614"/>
            <a:ext cx="2484437" cy="1658938"/>
            <a:chOff x="457200" y="934614"/>
            <a:chExt cx="2484437" cy="1658938"/>
          </a:xfrm>
        </p:grpSpPr>
        <p:pic>
          <p:nvPicPr>
            <p:cNvPr id="10" name="Picture 6" descr="25117841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" y="934614"/>
              <a:ext cx="2484437" cy="16589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Hình chữ nhật 10"/>
            <p:cNvSpPr/>
            <p:nvPr/>
          </p:nvSpPr>
          <p:spPr>
            <a:xfrm>
              <a:off x="609600" y="1531723"/>
              <a:ext cx="1920631" cy="830997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4800" b="1" cap="none" spc="0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Bài</a:t>
              </a:r>
              <a:r>
                <a:rPr lang="en-US" sz="48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 3</a:t>
              </a:r>
              <a:endParaRPr lang="vi-VN" sz="48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  <p:pic>
        <p:nvPicPr>
          <p:cNvPr id="14" name="Picture 2" descr="HÃ¬nh áº£nh cÃ³ liÃªn quan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584" r="54062"/>
          <a:stretch/>
        </p:blipFill>
        <p:spPr bwMode="auto">
          <a:xfrm>
            <a:off x="949325" y="6529388"/>
            <a:ext cx="2576513" cy="328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Ã¬nh áº£nh cÃ³ liÃªn quan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584" r="54062"/>
          <a:stretch/>
        </p:blipFill>
        <p:spPr bwMode="auto">
          <a:xfrm>
            <a:off x="0" y="6529389"/>
            <a:ext cx="2448000" cy="312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Nhóm 15"/>
          <p:cNvGrpSpPr/>
          <p:nvPr/>
        </p:nvGrpSpPr>
        <p:grpSpPr>
          <a:xfrm>
            <a:off x="2941637" y="4495800"/>
            <a:ext cx="6173788" cy="2362200"/>
            <a:chOff x="2941637" y="3703141"/>
            <a:chExt cx="6173788" cy="3154859"/>
          </a:xfrm>
        </p:grpSpPr>
        <p:pic>
          <p:nvPicPr>
            <p:cNvPr id="17410" name="Picture 2" descr="HÃ¬nh áº£nh cÃ³ liÃªn quan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CFCFC"/>
                </a:clrFrom>
                <a:clrTo>
                  <a:srgbClr val="FCFC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6788" y="3703141"/>
              <a:ext cx="5608637" cy="31548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Hình chữ nhật 11"/>
            <p:cNvSpPr/>
            <p:nvPr/>
          </p:nvSpPr>
          <p:spPr>
            <a:xfrm>
              <a:off x="4939200" y="3703141"/>
              <a:ext cx="2376000" cy="10974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13" name="Hình chữ nhật 12"/>
            <p:cNvSpPr/>
            <p:nvPr/>
          </p:nvSpPr>
          <p:spPr>
            <a:xfrm>
              <a:off x="2941637" y="3703141"/>
              <a:ext cx="2849563" cy="7926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</p:grpSp>
      <p:grpSp>
        <p:nvGrpSpPr>
          <p:cNvPr id="4" name="Nhóm 20"/>
          <p:cNvGrpSpPr/>
          <p:nvPr/>
        </p:nvGrpSpPr>
        <p:grpSpPr>
          <a:xfrm>
            <a:off x="63500" y="4619626"/>
            <a:ext cx="2466731" cy="1924050"/>
            <a:chOff x="63500" y="4619626"/>
            <a:chExt cx="2466731" cy="1924050"/>
          </a:xfrm>
        </p:grpSpPr>
        <p:pic>
          <p:nvPicPr>
            <p:cNvPr id="19" name="Ảnh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500" y="4619626"/>
              <a:ext cx="2466731" cy="1924050"/>
            </a:xfrm>
            <a:prstGeom prst="rect">
              <a:avLst/>
            </a:prstGeom>
          </p:spPr>
        </p:pic>
        <p:sp>
          <p:nvSpPr>
            <p:cNvPr id="20" name="Hình chữ nhật 19"/>
            <p:cNvSpPr/>
            <p:nvPr/>
          </p:nvSpPr>
          <p:spPr>
            <a:xfrm>
              <a:off x="63500" y="6248400"/>
              <a:ext cx="698500" cy="2809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</p:grpSp>
      <p:sp>
        <p:nvSpPr>
          <p:cNvPr id="23" name="Hình chữ nhật 22"/>
          <p:cNvSpPr/>
          <p:nvPr/>
        </p:nvSpPr>
        <p:spPr>
          <a:xfrm>
            <a:off x="609600" y="2971800"/>
            <a:ext cx="8253478" cy="7694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Nhiều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hơn</a:t>
            </a:r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,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ít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hơn</a:t>
            </a:r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,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bằng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nhau</a:t>
            </a:r>
            <a:endParaRPr lang="vi-VN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3368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ON ẾCH VÀ PHẢN ỨNG VỚI NỒI NƯỚC NÓNG Nếu | Frog pictures, Happy cartoon,  Animated fro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295400"/>
            <a:ext cx="2247900" cy="1600200"/>
          </a:xfrm>
          <a:prstGeom prst="rect">
            <a:avLst/>
          </a:prstGeom>
          <a:noFill/>
        </p:spPr>
      </p:pic>
      <p:sp>
        <p:nvSpPr>
          <p:cNvPr id="6" name="Rectangle: Rounded Corners 2"/>
          <p:cNvSpPr/>
          <p:nvPr/>
        </p:nvSpPr>
        <p:spPr>
          <a:xfrm>
            <a:off x="1981200" y="5791200"/>
            <a:ext cx="4419600" cy="914400"/>
          </a:xfrm>
          <a:prstGeom prst="roundRect">
            <a:avLst/>
          </a:prstGeom>
          <a:solidFill>
            <a:srgbClr val="FFFF00"/>
          </a:solidFill>
          <a:ln>
            <a:solidFill>
              <a:srgbClr val="D2F4F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SG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SG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ếch</a:t>
            </a:r>
            <a:r>
              <a:rPr lang="en-SG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SG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SG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SG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SG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SG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SG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SG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SG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SG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SG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ếch</a:t>
            </a:r>
            <a:r>
              <a:rPr lang="en-SG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SG" sz="3200" dirty="0">
              <a:solidFill>
                <a:schemeClr val="tx1"/>
              </a:solidFill>
            </a:endParaRPr>
          </a:p>
        </p:txBody>
      </p:sp>
      <p:pic>
        <p:nvPicPr>
          <p:cNvPr id="8" name="Picture 2" descr="CON ẾCH VÀ PHẢN ỨNG VỚI NỒI NƯỚC NÓNG Nếu | Frog pictures, Happy cartoon,  Animated fro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1295400"/>
            <a:ext cx="2247900" cy="1524000"/>
          </a:xfrm>
          <a:prstGeom prst="rect">
            <a:avLst/>
          </a:prstGeom>
          <a:noFill/>
        </p:spPr>
      </p:pic>
      <p:pic>
        <p:nvPicPr>
          <p:cNvPr id="9" name="Picture 2" descr="CON ẾCH VÀ PHẢN ỨNG VỚI NỒI NƯỚC NÓNG Nếu | Frog pictures, Happy cartoon,  Animated fro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1371600"/>
            <a:ext cx="2247900" cy="1600200"/>
          </a:xfrm>
          <a:prstGeom prst="rect">
            <a:avLst/>
          </a:prstGeom>
          <a:noFill/>
        </p:spPr>
      </p:pic>
      <p:pic>
        <p:nvPicPr>
          <p:cNvPr id="10" name="Picture 9" descr="trà lá sen Archives - Trà Lá Sen Hà Diệp Tra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38600"/>
            <a:ext cx="2895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trà lá sen Archives - Trà Lá Sen Hà Diệp Tra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4267200"/>
            <a:ext cx="2895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Straight Connector 14"/>
          <p:cNvCxnSpPr>
            <a:stCxn id="8" idx="2"/>
          </p:cNvCxnSpPr>
          <p:nvPr/>
        </p:nvCxnSpPr>
        <p:spPr>
          <a:xfrm rot="16200000" flipH="1">
            <a:off x="3686175" y="3533775"/>
            <a:ext cx="1676400" cy="2476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2290" idx="2"/>
          </p:cNvCxnSpPr>
          <p:nvPr/>
        </p:nvCxnSpPr>
        <p:spPr>
          <a:xfrm rot="16200000" flipH="1">
            <a:off x="676275" y="3571875"/>
            <a:ext cx="1447800" cy="952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291" name="Picture 3" descr="C:\Users\DTD\Downloads\IMG_388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3733800" cy="1143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hỏ ngồ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381000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Thỏ ngồ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381000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Thỏ ngồ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533400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Thỏ ngồ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75" y="609600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5 “cấm kỵ” khi ăn cà rốt bạn cần phải biết | Lao Động Online | LAODONG.VN -  Tin tức mới nhất 24h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3276600"/>
            <a:ext cx="17430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5 “cấm kỵ” khi ăn cà rốt bạn cần phải biết | Lao Động Online | LAODONG.VN -  Tin tức mới nhất 24h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3352800"/>
            <a:ext cx="17430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5 “cấm kỵ” khi ăn cà rốt bạn cần phải biết | Lao Động Online | LAODONG.VN -  Tin tức mới nhất 24h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3352800"/>
            <a:ext cx="17430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5 “cấm kỵ” khi ăn cà rốt bạn cần phải biết | Lao Động Online | LAODONG.VN -  Tin tức mới nhất 24h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0400" y="3352800"/>
            <a:ext cx="17430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9" name="Straight Connector 18"/>
          <p:cNvCxnSpPr>
            <a:endCxn id="12" idx="0"/>
          </p:cNvCxnSpPr>
          <p:nvPr/>
        </p:nvCxnSpPr>
        <p:spPr>
          <a:xfrm rot="16200000" flipH="1">
            <a:off x="5350669" y="2802731"/>
            <a:ext cx="990600" cy="1095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13" idx="0"/>
          </p:cNvCxnSpPr>
          <p:nvPr/>
        </p:nvCxnSpPr>
        <p:spPr>
          <a:xfrm rot="5400000">
            <a:off x="7484269" y="2836069"/>
            <a:ext cx="914400" cy="1190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10" idx="0"/>
          </p:cNvCxnSpPr>
          <p:nvPr/>
        </p:nvCxnSpPr>
        <p:spPr>
          <a:xfrm rot="5400000">
            <a:off x="1083469" y="2683669"/>
            <a:ext cx="990600" cy="1952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11" idx="0"/>
          </p:cNvCxnSpPr>
          <p:nvPr/>
        </p:nvCxnSpPr>
        <p:spPr>
          <a:xfrm rot="16200000" flipH="1">
            <a:off x="3102769" y="2764631"/>
            <a:ext cx="1143000" cy="333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: Rounded Corners 2"/>
          <p:cNvSpPr/>
          <p:nvPr/>
        </p:nvSpPr>
        <p:spPr>
          <a:xfrm>
            <a:off x="1981200" y="5943600"/>
            <a:ext cx="4419600" cy="914400"/>
          </a:xfrm>
          <a:prstGeom prst="roundRect">
            <a:avLst/>
          </a:prstGeom>
          <a:solidFill>
            <a:srgbClr val="FFFF00"/>
          </a:solidFill>
          <a:ln>
            <a:solidFill>
              <a:srgbClr val="D2F4F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SG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SG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SG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SG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SG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SG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rốt</a:t>
            </a:r>
            <a:r>
              <a:rPr lang="en-SG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SG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30</Words>
  <Application>Microsoft Office PowerPoint</Application>
  <PresentationFormat>On-screen Show (4:3)</PresentationFormat>
  <Paragraphs>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BQ</dc:creator>
  <cp:lastModifiedBy>Admin</cp:lastModifiedBy>
  <cp:revision>46</cp:revision>
  <dcterms:created xsi:type="dcterms:W3CDTF">2020-08-14T06:59:02Z</dcterms:created>
  <dcterms:modified xsi:type="dcterms:W3CDTF">2025-04-07T06:16:00Z</dcterms:modified>
</cp:coreProperties>
</file>