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8C1A0-936A-4D7B-83B0-CEDFF0AE4541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30710-F625-4014-8520-8D268B23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F7957B-2772-40BD-BCF2-DA9E7800F5F0}" type="slidenum">
              <a:rPr lang="vi-VN" smtClean="0"/>
              <a:pPr/>
              <a:t>1</a:t>
            </a:fld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621509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67138-1EE8-46F9-93D6-B12DA8A7CDDF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64E2-5202-4336-BDA4-E3B002C03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6"/>
          <p:cNvGrpSpPr/>
          <p:nvPr/>
        </p:nvGrpSpPr>
        <p:grpSpPr>
          <a:xfrm>
            <a:off x="457200" y="934614"/>
            <a:ext cx="2484437" cy="1658938"/>
            <a:chOff x="457200" y="934614"/>
            <a:chExt cx="2484437" cy="1658938"/>
          </a:xfrm>
        </p:grpSpPr>
        <p:pic>
          <p:nvPicPr>
            <p:cNvPr id="10" name="Picture 6" descr="25117841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934614"/>
              <a:ext cx="2484437" cy="1658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Hình chữ nhật 10"/>
            <p:cNvSpPr/>
            <p:nvPr/>
          </p:nvSpPr>
          <p:spPr>
            <a:xfrm>
              <a:off x="609600" y="1531723"/>
              <a:ext cx="1920631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4800" b="1" cap="none" spc="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Bài</a:t>
              </a:r>
              <a:r>
                <a:rPr lang="en-US" sz="48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3</a:t>
              </a:r>
              <a:endParaRPr lang="vi-VN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pic>
        <p:nvPicPr>
          <p:cNvPr id="14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4" r="54062"/>
          <a:stretch/>
        </p:blipFill>
        <p:spPr bwMode="auto">
          <a:xfrm>
            <a:off x="949325" y="6529388"/>
            <a:ext cx="2576513" cy="32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Ã¬nh áº£nh cÃ³ liÃªn qu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84" r="54062"/>
          <a:stretch/>
        </p:blipFill>
        <p:spPr bwMode="auto">
          <a:xfrm>
            <a:off x="0" y="6529389"/>
            <a:ext cx="2448000" cy="31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Nhóm 15"/>
          <p:cNvGrpSpPr/>
          <p:nvPr/>
        </p:nvGrpSpPr>
        <p:grpSpPr>
          <a:xfrm>
            <a:off x="2941637" y="4495800"/>
            <a:ext cx="6173788" cy="2362200"/>
            <a:chOff x="2941637" y="3703141"/>
            <a:chExt cx="6173788" cy="3154859"/>
          </a:xfrm>
        </p:grpSpPr>
        <p:pic>
          <p:nvPicPr>
            <p:cNvPr id="17410" name="Picture 2" descr="HÃ¬nh áº£nh cÃ³ liÃªn quan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6788" y="3703141"/>
              <a:ext cx="5608637" cy="31548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Hình chữ nhật 11"/>
            <p:cNvSpPr/>
            <p:nvPr/>
          </p:nvSpPr>
          <p:spPr>
            <a:xfrm>
              <a:off x="4939200" y="3703141"/>
              <a:ext cx="2376000" cy="10974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3" name="Hình chữ nhật 12"/>
            <p:cNvSpPr/>
            <p:nvPr/>
          </p:nvSpPr>
          <p:spPr>
            <a:xfrm>
              <a:off x="2941637" y="3703141"/>
              <a:ext cx="2849563" cy="7926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grpSp>
        <p:nvGrpSpPr>
          <p:cNvPr id="4" name="Nhóm 20"/>
          <p:cNvGrpSpPr/>
          <p:nvPr/>
        </p:nvGrpSpPr>
        <p:grpSpPr>
          <a:xfrm>
            <a:off x="63500" y="4619626"/>
            <a:ext cx="2466731" cy="1924050"/>
            <a:chOff x="63500" y="4619626"/>
            <a:chExt cx="2466731" cy="1924050"/>
          </a:xfrm>
        </p:grpSpPr>
        <p:pic>
          <p:nvPicPr>
            <p:cNvPr id="19" name="Ảnh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00" y="4619626"/>
              <a:ext cx="2466731" cy="1924050"/>
            </a:xfrm>
            <a:prstGeom prst="rect">
              <a:avLst/>
            </a:prstGeom>
          </p:spPr>
        </p:pic>
        <p:sp>
          <p:nvSpPr>
            <p:cNvPr id="20" name="Hình chữ nhật 19"/>
            <p:cNvSpPr/>
            <p:nvPr/>
          </p:nvSpPr>
          <p:spPr>
            <a:xfrm>
              <a:off x="63500" y="6248400"/>
              <a:ext cx="698500" cy="2809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</p:grpSp>
      <p:sp>
        <p:nvSpPr>
          <p:cNvPr id="23" name="Hình chữ nhật 22"/>
          <p:cNvSpPr/>
          <p:nvPr/>
        </p:nvSpPr>
        <p:spPr>
          <a:xfrm>
            <a:off x="609600" y="2971800"/>
            <a:ext cx="8253478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Nhiều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hơn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ít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hơn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bằng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nhau</a:t>
            </a:r>
            <a:endParaRPr lang="vi-VN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368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ON ẾCH VÀ PHẢN ỨNG VỚI NỒI NƯỚC NÓNG Nếu | Frog pictures, Happy cartoon,  Animated 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95400"/>
            <a:ext cx="2247900" cy="1600200"/>
          </a:xfrm>
          <a:prstGeom prst="rect">
            <a:avLst/>
          </a:prstGeom>
          <a:noFill/>
        </p:spPr>
      </p:pic>
      <p:sp>
        <p:nvSpPr>
          <p:cNvPr id="6" name="Rectangle: Rounded Corners 2"/>
          <p:cNvSpPr/>
          <p:nvPr/>
        </p:nvSpPr>
        <p:spPr>
          <a:xfrm>
            <a:off x="1981200" y="5791200"/>
            <a:ext cx="4419600" cy="914400"/>
          </a:xfrm>
          <a:prstGeom prst="roundRect">
            <a:avLst/>
          </a:prstGeom>
          <a:solidFill>
            <a:srgbClr val="FFFF00"/>
          </a:solidFill>
          <a:ln>
            <a:solidFill>
              <a:srgbClr val="D2F4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SG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SG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ếch</a:t>
            </a:r>
            <a:r>
              <a:rPr lang="en-SG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SG" sz="3200" dirty="0">
              <a:solidFill>
                <a:schemeClr val="tx1"/>
              </a:solidFill>
            </a:endParaRPr>
          </a:p>
        </p:txBody>
      </p:sp>
      <p:pic>
        <p:nvPicPr>
          <p:cNvPr id="8" name="Picture 2" descr="CON ẾCH VÀ PHẢN ỨNG VỚI NỒI NƯỚC NÓNG Nếu | Frog pictures, Happy cartoon,  Animated 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295400"/>
            <a:ext cx="2247900" cy="1524000"/>
          </a:xfrm>
          <a:prstGeom prst="rect">
            <a:avLst/>
          </a:prstGeom>
          <a:noFill/>
        </p:spPr>
      </p:pic>
      <p:pic>
        <p:nvPicPr>
          <p:cNvPr id="9" name="Picture 2" descr="CON ẾCH VÀ PHẢN ỨNG VỚI NỒI NƯỚC NÓNG Nếu | Frog pictures, Happy cartoon,  Animated fr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371600"/>
            <a:ext cx="2247900" cy="1600200"/>
          </a:xfrm>
          <a:prstGeom prst="rect">
            <a:avLst/>
          </a:prstGeom>
          <a:noFill/>
        </p:spPr>
      </p:pic>
      <p:pic>
        <p:nvPicPr>
          <p:cNvPr id="10" name="Picture 9" descr="trà lá sen Archives - Trà Lá Sen Hà Diệp Tra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38600"/>
            <a:ext cx="2895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trà lá sen Archives - Trà Lá Sen Hà Diệp Tra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267200"/>
            <a:ext cx="2895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Connector 14"/>
          <p:cNvCxnSpPr>
            <a:stCxn id="8" idx="2"/>
          </p:cNvCxnSpPr>
          <p:nvPr/>
        </p:nvCxnSpPr>
        <p:spPr>
          <a:xfrm rot="16200000" flipH="1">
            <a:off x="3686175" y="3533775"/>
            <a:ext cx="1676400" cy="2476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290" idx="2"/>
          </p:cNvCxnSpPr>
          <p:nvPr/>
        </p:nvCxnSpPr>
        <p:spPr>
          <a:xfrm rot="16200000" flipH="1">
            <a:off x="676275" y="3571875"/>
            <a:ext cx="1447800" cy="95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291" name="Picture 3" descr="C:\Users\DTD\Downloads\IMG_388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3733800" cy="1143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24</Words>
  <Application>Microsoft Office PowerPoint</Application>
  <PresentationFormat>On-screen Show (4:3)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BQ</dc:creator>
  <cp:lastModifiedBy>Admin</cp:lastModifiedBy>
  <cp:revision>47</cp:revision>
  <dcterms:created xsi:type="dcterms:W3CDTF">2020-08-14T06:59:02Z</dcterms:created>
  <dcterms:modified xsi:type="dcterms:W3CDTF">2025-04-07T06:16:09Z</dcterms:modified>
</cp:coreProperties>
</file>