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267BC-7400-4E3E-B91C-C10CE33A6330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D09E-BB12-4AD2-8B56-8C687295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7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52550"/>
            <a:ext cx="7086600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6485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581400" y="0"/>
            <a:ext cx="2509156" cy="114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7090" r="4949" b="41799"/>
          <a:stretch/>
        </p:blipFill>
        <p:spPr>
          <a:xfrm>
            <a:off x="838200" y="1123950"/>
            <a:ext cx="7467600" cy="40195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95400" y="1733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0" y="3257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1768929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1733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028950"/>
            <a:ext cx="19050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57143" r="13302" b="8148"/>
          <a:stretch/>
        </p:blipFill>
        <p:spPr>
          <a:xfrm>
            <a:off x="762001" y="209550"/>
            <a:ext cx="7772400" cy="4572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9400" y="2190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0" y="42100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38700" y="4196443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9400" y="41719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0" y="21907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38700" y="2190750"/>
            <a:ext cx="4953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21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5714" r="7932" b="63175"/>
          <a:stretch/>
        </p:blipFill>
        <p:spPr>
          <a:xfrm>
            <a:off x="838200" y="125186"/>
            <a:ext cx="7772400" cy="450396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992086" y="2688771"/>
            <a:ext cx="370435" cy="699433"/>
          </a:xfrm>
          <a:custGeom>
            <a:avLst/>
            <a:gdLst>
              <a:gd name="connsiteX0" fmla="*/ 0 w 370435"/>
              <a:gd name="connsiteY0" fmla="*/ 0 h 699433"/>
              <a:gd name="connsiteX1" fmla="*/ 370114 w 370435"/>
              <a:gd name="connsiteY1" fmla="*/ 304800 h 699433"/>
              <a:gd name="connsiteX2" fmla="*/ 65314 w 370435"/>
              <a:gd name="connsiteY2" fmla="*/ 653143 h 699433"/>
              <a:gd name="connsiteX3" fmla="*/ 87085 w 370435"/>
              <a:gd name="connsiteY3" fmla="*/ 685800 h 69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35" h="699433">
                <a:moveTo>
                  <a:pt x="0" y="0"/>
                </a:moveTo>
                <a:cubicBezTo>
                  <a:pt x="179614" y="97971"/>
                  <a:pt x="359228" y="195943"/>
                  <a:pt x="370114" y="304800"/>
                </a:cubicBezTo>
                <a:cubicBezTo>
                  <a:pt x="381000" y="413657"/>
                  <a:pt x="112486" y="589643"/>
                  <a:pt x="65314" y="653143"/>
                </a:cubicBezTo>
                <a:cubicBezTo>
                  <a:pt x="18143" y="716643"/>
                  <a:pt x="52614" y="701221"/>
                  <a:pt x="87085" y="685800"/>
                </a:cubicBezTo>
              </a:path>
            </a:pathLst>
          </a:custGeom>
          <a:ln w="28575">
            <a:solidFill>
              <a:srgbClr val="2B9C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50771" y="2688771"/>
            <a:ext cx="1382486" cy="729343"/>
          </a:xfrm>
          <a:custGeom>
            <a:avLst/>
            <a:gdLst>
              <a:gd name="connsiteX0" fmla="*/ 1382486 w 1382486"/>
              <a:gd name="connsiteY0" fmla="*/ 0 h 707571"/>
              <a:gd name="connsiteX1" fmla="*/ 631372 w 1382486"/>
              <a:gd name="connsiteY1" fmla="*/ 228600 h 707571"/>
              <a:gd name="connsiteX2" fmla="*/ 0 w 1382486"/>
              <a:gd name="connsiteY2" fmla="*/ 707571 h 70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486" h="707571">
                <a:moveTo>
                  <a:pt x="1382486" y="0"/>
                </a:moveTo>
                <a:cubicBezTo>
                  <a:pt x="1122136" y="55336"/>
                  <a:pt x="861786" y="110672"/>
                  <a:pt x="631372" y="228600"/>
                </a:cubicBezTo>
                <a:cubicBezTo>
                  <a:pt x="400958" y="346529"/>
                  <a:pt x="200479" y="527050"/>
                  <a:pt x="0" y="707571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284506" y="2653772"/>
            <a:ext cx="1546737" cy="773190"/>
          </a:xfrm>
          <a:custGeom>
            <a:avLst/>
            <a:gdLst>
              <a:gd name="connsiteX0" fmla="*/ 1520551 w 1546737"/>
              <a:gd name="connsiteY0" fmla="*/ 2342 h 773190"/>
              <a:gd name="connsiteX1" fmla="*/ 1520551 w 1546737"/>
              <a:gd name="connsiteY1" fmla="*/ 56771 h 773190"/>
              <a:gd name="connsiteX2" fmla="*/ 1248408 w 1546737"/>
              <a:gd name="connsiteY2" fmla="*/ 383342 h 773190"/>
              <a:gd name="connsiteX3" fmla="*/ 116294 w 1546737"/>
              <a:gd name="connsiteY3" fmla="*/ 731685 h 773190"/>
              <a:gd name="connsiteX4" fmla="*/ 94523 w 1546737"/>
              <a:gd name="connsiteY4" fmla="*/ 753457 h 77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7" h="773190">
                <a:moveTo>
                  <a:pt x="1520551" y="2342"/>
                </a:moveTo>
                <a:cubicBezTo>
                  <a:pt x="1543229" y="-2194"/>
                  <a:pt x="1565908" y="-6729"/>
                  <a:pt x="1520551" y="56771"/>
                </a:cubicBezTo>
                <a:cubicBezTo>
                  <a:pt x="1475194" y="120271"/>
                  <a:pt x="1482451" y="270856"/>
                  <a:pt x="1248408" y="383342"/>
                </a:cubicBezTo>
                <a:cubicBezTo>
                  <a:pt x="1014365" y="495828"/>
                  <a:pt x="308608" y="669999"/>
                  <a:pt x="116294" y="731685"/>
                </a:cubicBezTo>
                <a:cubicBezTo>
                  <a:pt x="-76020" y="793371"/>
                  <a:pt x="9251" y="773414"/>
                  <a:pt x="94523" y="753457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29400" y="2656114"/>
            <a:ext cx="1447800" cy="740229"/>
          </a:xfrm>
          <a:custGeom>
            <a:avLst/>
            <a:gdLst>
              <a:gd name="connsiteX0" fmla="*/ 0 w 1447800"/>
              <a:gd name="connsiteY0" fmla="*/ 0 h 740229"/>
              <a:gd name="connsiteX1" fmla="*/ 566057 w 1447800"/>
              <a:gd name="connsiteY1" fmla="*/ 391886 h 740229"/>
              <a:gd name="connsiteX2" fmla="*/ 1240971 w 1447800"/>
              <a:gd name="connsiteY2" fmla="*/ 261257 h 740229"/>
              <a:gd name="connsiteX3" fmla="*/ 1447800 w 1447800"/>
              <a:gd name="connsiteY3" fmla="*/ 740229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40229">
                <a:moveTo>
                  <a:pt x="0" y="0"/>
                </a:moveTo>
                <a:cubicBezTo>
                  <a:pt x="179614" y="174171"/>
                  <a:pt x="359229" y="348343"/>
                  <a:pt x="566057" y="391886"/>
                </a:cubicBezTo>
                <a:cubicBezTo>
                  <a:pt x="772886" y="435429"/>
                  <a:pt x="1094014" y="203200"/>
                  <a:pt x="1240971" y="261257"/>
                </a:cubicBezTo>
                <a:cubicBezTo>
                  <a:pt x="1387928" y="319314"/>
                  <a:pt x="1417864" y="529771"/>
                  <a:pt x="1447800" y="74022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14</Words>
  <Application>Microsoft Office PowerPoint</Application>
  <PresentationFormat>On-screen Show (16:9)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32</cp:revision>
  <dcterms:created xsi:type="dcterms:W3CDTF">2020-08-18T08:22:14Z</dcterms:created>
  <dcterms:modified xsi:type="dcterms:W3CDTF">2025-04-07T14:18:52Z</dcterms:modified>
</cp:coreProperties>
</file>