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9C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75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7267BC-7400-4E3E-B91C-C10CE33A6330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FED09E-BB12-4AD2-8B56-8C687295F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375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3707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8521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1352550"/>
            <a:ext cx="7086600" cy="1323439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 6: LUYỆN TẬP CHUNG</a:t>
            </a:r>
          </a:p>
          <a:p>
            <a:pPr algn="ctr"/>
            <a:r>
              <a:rPr lang="en-US" sz="4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TIẾT 1</a:t>
            </a:r>
          </a:p>
        </p:txBody>
      </p:sp>
    </p:spTree>
    <p:extLst>
      <p:ext uri="{BB962C8B-B14F-4D97-AF65-F5344CB8AC3E}">
        <p14:creationId xmlns:p14="http://schemas.microsoft.com/office/powerpoint/2010/main" val="2648525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0" t="17990" r="62233" b="72487"/>
          <a:stretch/>
        </p:blipFill>
        <p:spPr>
          <a:xfrm>
            <a:off x="3581400" y="0"/>
            <a:ext cx="2509156" cy="11405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34" t="27090" r="4949" b="41799"/>
          <a:stretch/>
        </p:blipFill>
        <p:spPr>
          <a:xfrm>
            <a:off x="838200" y="1123950"/>
            <a:ext cx="7467600" cy="4019550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1295400" y="1733550"/>
            <a:ext cx="1676400" cy="1676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286000" y="3257550"/>
            <a:ext cx="1676400" cy="1676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248400" y="1768929"/>
            <a:ext cx="1676400" cy="1676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657600" y="1733550"/>
            <a:ext cx="1676400" cy="1676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953000" y="3028950"/>
            <a:ext cx="1905000" cy="1752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911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8</Words>
  <Application>Microsoft Office PowerPoint</Application>
  <PresentationFormat>On-screen Show (16:9)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KimAnh</dc:creator>
  <cp:lastModifiedBy>Admin</cp:lastModifiedBy>
  <cp:revision>34</cp:revision>
  <dcterms:created xsi:type="dcterms:W3CDTF">2020-08-18T08:22:14Z</dcterms:created>
  <dcterms:modified xsi:type="dcterms:W3CDTF">2025-04-07T14:19:11Z</dcterms:modified>
</cp:coreProperties>
</file>