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34" r:id="rId3"/>
    <p:sldId id="286" r:id="rId4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4AA"/>
    <a:srgbClr val="F10FC1"/>
    <a:srgbClr val="D2E9EE"/>
    <a:srgbClr val="CCE6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31" autoAdjust="0"/>
    <p:restoredTop sz="90747" autoAdjust="0"/>
  </p:normalViewPr>
  <p:slideViewPr>
    <p:cSldViewPr>
      <p:cViewPr varScale="1">
        <p:scale>
          <a:sx n="67" d="100"/>
          <a:sy n="67" d="100"/>
        </p:scale>
        <p:origin x="954" y="48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5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43032" y="0"/>
            <a:ext cx="1220487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717" y="4334852"/>
            <a:ext cx="6518402" cy="229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787030" y="1267688"/>
            <a:ext cx="10744200" cy="2995591"/>
            <a:chOff x="708819" y="914400"/>
            <a:chExt cx="10744200" cy="2995591"/>
          </a:xfrm>
        </p:grpSpPr>
        <p:grpSp>
          <p:nvGrpSpPr>
            <p:cNvPr id="11" name="Group 10"/>
            <p:cNvGrpSpPr/>
            <p:nvPr/>
          </p:nvGrpSpPr>
          <p:grpSpPr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50"/>
                <a:ext cx="10744200" cy="1676400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1219" y="514350"/>
                <a:ext cx="10439400" cy="13716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255" y="91440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9119" y="1428750"/>
              <a:ext cx="228600" cy="228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510" y="1072298"/>
              <a:ext cx="104091" cy="453254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44482" y="-65477"/>
            <a:ext cx="2362200" cy="1503218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3124200" y="0"/>
            <a:ext cx="7985919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LÀM QUEN VỚI MỘT SỐ</a:t>
            </a:r>
          </a:p>
          <a:p>
            <a:pPr algn="ctr"/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HÌNH PHẲNG</a:t>
            </a:r>
          </a:p>
        </p:txBody>
      </p:sp>
      <p:sp>
        <p:nvSpPr>
          <p:cNvPr id="22" name="Title 6"/>
          <p:cNvSpPr txBox="1">
            <a:spLocks/>
          </p:cNvSpPr>
          <p:nvPr/>
        </p:nvSpPr>
        <p:spPr>
          <a:xfrm rot="20980918">
            <a:off x="962149" y="1012162"/>
            <a:ext cx="1726223" cy="511053"/>
          </a:xfrm>
          <a:prstGeom prst="rect">
            <a:avLst/>
          </a:prstGeom>
        </p:spPr>
        <p:txBody>
          <a:bodyPr spcFirstLastPara="1" vert="horz" lIns="91440" tIns="45720" rIns="91440" bIns="45720" numCol="1" rtlCol="0" anchor="ctr">
            <a:prstTxWarp prst="textArchUp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7190" y="2412678"/>
            <a:ext cx="109438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VUÔNG, HÌNH TRÒN,</a:t>
            </a:r>
          </a:p>
          <a:p>
            <a:pPr algn="ctr"/>
            <a:r>
              <a:rPr lang="en-US" sz="4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TAM GIÁC, HÌNH CHỮ NHẬT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42987" y="1662806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</a:t>
            </a:r>
            <a:r>
              <a:rPr lang="en-US" sz="40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71719" y="6324600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Sách Toán_trang 46</a:t>
            </a:r>
          </a:p>
        </p:txBody>
      </p:sp>
    </p:spTree>
    <p:extLst>
      <p:ext uri="{BB962C8B-B14F-4D97-AF65-F5344CB8AC3E}">
        <p14:creationId xmlns:p14="http://schemas.microsoft.com/office/powerpoint/2010/main" val="2931859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320" y="2257006"/>
            <a:ext cx="2135724" cy="206298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202" y="4884004"/>
            <a:ext cx="2438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173868" y="2286000"/>
            <a:ext cx="2135724" cy="2062981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24724" y="2558505"/>
            <a:ext cx="3025610" cy="1719149"/>
          </a:xfrm>
          <a:prstGeom prst="rect">
            <a:avLst/>
          </a:prstGeom>
          <a:solidFill>
            <a:srgbClr val="FEA4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63092" y="4884004"/>
            <a:ext cx="236788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0514" y="4867909"/>
            <a:ext cx="392155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519" y="4901625"/>
            <a:ext cx="2956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AB3F70-CF9B-B174-E4CA-13943E4E430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519" y="0"/>
            <a:ext cx="2590800" cy="1295400"/>
          </a:xfrm>
          <a:prstGeom prst="rect">
            <a:avLst/>
          </a:prstGeom>
        </p:spPr>
      </p:pic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60B22FA4-E7AC-4646-BA5D-2CBF0027F223}"/>
              </a:ext>
            </a:extLst>
          </p:cNvPr>
          <p:cNvSpPr/>
          <p:nvPr/>
        </p:nvSpPr>
        <p:spPr>
          <a:xfrm>
            <a:off x="5569909" y="2285999"/>
            <a:ext cx="3025610" cy="197695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10F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5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7" r="78398"/>
          <a:stretch/>
        </p:blipFill>
        <p:spPr>
          <a:xfrm>
            <a:off x="2194719" y="1991462"/>
            <a:ext cx="1512399" cy="49427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842919" y="2372462"/>
            <a:ext cx="3505200" cy="8382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077114" y="701040"/>
            <a:ext cx="6844380" cy="822960"/>
            <a:chOff x="223100" y="590914"/>
            <a:chExt cx="11438269" cy="822960"/>
          </a:xfrm>
        </p:grpSpPr>
        <p:sp>
          <p:nvSpPr>
            <p:cNvPr id="2" name="Oval 1"/>
            <p:cNvSpPr/>
            <p:nvPr/>
          </p:nvSpPr>
          <p:spPr>
            <a:xfrm>
              <a:off x="223100" y="590914"/>
              <a:ext cx="1250686" cy="82296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04979" y="743314"/>
              <a:ext cx="101563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Mỗi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đồ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vật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có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dạng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hình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gì</a:t>
              </a:r>
              <a:r>
                <a:rPr lang="en-US" sz="32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6842919" y="3667862"/>
            <a:ext cx="3505200" cy="8382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843827" y="4823558"/>
            <a:ext cx="3505200" cy="8382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42919" y="5953862"/>
            <a:ext cx="3505200" cy="8382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421959" y="2434983"/>
            <a:ext cx="640080" cy="64008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377999" y="3721150"/>
            <a:ext cx="731520" cy="73152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377999" y="4953000"/>
            <a:ext cx="918756" cy="54428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9417925" y="6005286"/>
            <a:ext cx="822960" cy="73152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922919" y="2452210"/>
            <a:ext cx="228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 vuông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44469" y="3815554"/>
            <a:ext cx="2282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22919" y="4982028"/>
            <a:ext cx="2819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22919" y="6083650"/>
            <a:ext cx="2487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giác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261519" y="5115662"/>
            <a:ext cx="3581400" cy="1228976"/>
          </a:xfrm>
          <a:custGeom>
            <a:avLst/>
            <a:gdLst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33600 w 3251200"/>
              <a:gd name="connsiteY2" fmla="*/ 972457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33600 w 3251200"/>
              <a:gd name="connsiteY2" fmla="*/ 972457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4332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1200" h="1146628">
                <a:moveTo>
                  <a:pt x="0" y="0"/>
                </a:moveTo>
                <a:cubicBezTo>
                  <a:pt x="576943" y="100390"/>
                  <a:pt x="1061811" y="148393"/>
                  <a:pt x="1433286" y="362857"/>
                </a:cubicBezTo>
                <a:cubicBezTo>
                  <a:pt x="1804761" y="577321"/>
                  <a:pt x="1868714" y="813254"/>
                  <a:pt x="2171700" y="943882"/>
                </a:cubicBezTo>
                <a:cubicBezTo>
                  <a:pt x="2474686" y="1074510"/>
                  <a:pt x="2837543" y="1124857"/>
                  <a:pt x="3251200" y="1146628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490119" y="2791008"/>
            <a:ext cx="3352800" cy="1208864"/>
          </a:xfrm>
          <a:custGeom>
            <a:avLst/>
            <a:gdLst>
              <a:gd name="connsiteX0" fmla="*/ 0 w 3338286"/>
              <a:gd name="connsiteY0" fmla="*/ 1233714 h 1233714"/>
              <a:gd name="connsiteX1" fmla="*/ 1407886 w 3338286"/>
              <a:gd name="connsiteY1" fmla="*/ 812800 h 1233714"/>
              <a:gd name="connsiteX2" fmla="*/ 2191657 w 3338286"/>
              <a:gd name="connsiteY2" fmla="*/ 188686 h 1233714"/>
              <a:gd name="connsiteX3" fmla="*/ 3338286 w 3338286"/>
              <a:gd name="connsiteY3" fmla="*/ 0 h 1233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286" h="1233714">
                <a:moveTo>
                  <a:pt x="0" y="1233714"/>
                </a:moveTo>
                <a:cubicBezTo>
                  <a:pt x="521305" y="1110342"/>
                  <a:pt x="1042610" y="986971"/>
                  <a:pt x="1407886" y="812800"/>
                </a:cubicBezTo>
                <a:cubicBezTo>
                  <a:pt x="1773162" y="638629"/>
                  <a:pt x="1869924" y="324153"/>
                  <a:pt x="2191657" y="188686"/>
                </a:cubicBezTo>
                <a:cubicBezTo>
                  <a:pt x="2513390" y="53219"/>
                  <a:pt x="2925838" y="26609"/>
                  <a:pt x="3338286" y="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413919" y="2847170"/>
            <a:ext cx="3461657" cy="1179637"/>
          </a:xfrm>
          <a:custGeom>
            <a:avLst/>
            <a:gdLst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33600 w 3251200"/>
              <a:gd name="connsiteY2" fmla="*/ 972457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33600 w 3251200"/>
              <a:gd name="connsiteY2" fmla="*/ 972457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5094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  <a:gd name="connsiteX0" fmla="*/ 0 w 3251200"/>
              <a:gd name="connsiteY0" fmla="*/ 0 h 1146628"/>
              <a:gd name="connsiteX1" fmla="*/ 1433286 w 3251200"/>
              <a:gd name="connsiteY1" fmla="*/ 362857 h 1146628"/>
              <a:gd name="connsiteX2" fmla="*/ 2171700 w 3251200"/>
              <a:gd name="connsiteY2" fmla="*/ 943882 h 1146628"/>
              <a:gd name="connsiteX3" fmla="*/ 3251200 w 3251200"/>
              <a:gd name="connsiteY3" fmla="*/ 1146628 h 1146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1200" h="1146628">
                <a:moveTo>
                  <a:pt x="0" y="0"/>
                </a:moveTo>
                <a:cubicBezTo>
                  <a:pt x="576943" y="100390"/>
                  <a:pt x="1061811" y="148393"/>
                  <a:pt x="1433286" y="362857"/>
                </a:cubicBezTo>
                <a:cubicBezTo>
                  <a:pt x="1804761" y="577321"/>
                  <a:pt x="1868714" y="813254"/>
                  <a:pt x="2171700" y="943882"/>
                </a:cubicBezTo>
                <a:cubicBezTo>
                  <a:pt x="2474686" y="1074510"/>
                  <a:pt x="2837543" y="1124857"/>
                  <a:pt x="3251200" y="1146628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586616" y="5167086"/>
            <a:ext cx="3284031" cy="1233714"/>
          </a:xfrm>
          <a:custGeom>
            <a:avLst/>
            <a:gdLst>
              <a:gd name="connsiteX0" fmla="*/ 0 w 3338286"/>
              <a:gd name="connsiteY0" fmla="*/ 1233714 h 1233714"/>
              <a:gd name="connsiteX1" fmla="*/ 1407886 w 3338286"/>
              <a:gd name="connsiteY1" fmla="*/ 812800 h 1233714"/>
              <a:gd name="connsiteX2" fmla="*/ 2191657 w 3338286"/>
              <a:gd name="connsiteY2" fmla="*/ 188686 h 1233714"/>
              <a:gd name="connsiteX3" fmla="*/ 3338286 w 3338286"/>
              <a:gd name="connsiteY3" fmla="*/ 0 h 1233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8286" h="1233714">
                <a:moveTo>
                  <a:pt x="0" y="1233714"/>
                </a:moveTo>
                <a:cubicBezTo>
                  <a:pt x="521305" y="1110342"/>
                  <a:pt x="1042610" y="986971"/>
                  <a:pt x="1407886" y="812800"/>
                </a:cubicBezTo>
                <a:cubicBezTo>
                  <a:pt x="1773162" y="638629"/>
                  <a:pt x="1869924" y="324153"/>
                  <a:pt x="2191657" y="188686"/>
                </a:cubicBezTo>
                <a:cubicBezTo>
                  <a:pt x="2513390" y="53219"/>
                  <a:pt x="2925838" y="26609"/>
                  <a:pt x="3338286" y="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0A14F8-BF77-28E7-D841-0543E4748C2C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758827" cy="137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84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6296</TotalTime>
  <Words>57</Words>
  <Application>Microsoft Office PowerPoint</Application>
  <PresentationFormat>Custom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151</cp:revision>
  <dcterms:created xsi:type="dcterms:W3CDTF">2021-05-23T10:25:42Z</dcterms:created>
  <dcterms:modified xsi:type="dcterms:W3CDTF">2025-04-07T14:21:38Z</dcterms:modified>
</cp:coreProperties>
</file>