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34" r:id="rId3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AA"/>
    <a:srgbClr val="F10FC1"/>
    <a:srgbClr val="D2E9EE"/>
    <a:srgbClr val="CCE6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1" autoAdjust="0"/>
    <p:restoredTop sz="90747" autoAdjust="0"/>
  </p:normalViewPr>
  <p:slideViewPr>
    <p:cSldViewPr>
      <p:cViewPr varScale="1">
        <p:scale>
          <a:sx n="67" d="100"/>
          <a:sy n="67" d="100"/>
        </p:scale>
        <p:origin x="954" y="60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43032" y="0"/>
            <a:ext cx="1220487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334852"/>
            <a:ext cx="6518402" cy="229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787030" y="1267688"/>
            <a:ext cx="10744200" cy="2995591"/>
            <a:chOff x="708819" y="914400"/>
            <a:chExt cx="10744200" cy="2995591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50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255" y="91440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9119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510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4482" y="-65477"/>
            <a:ext cx="2362200" cy="1503218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124200" y="0"/>
            <a:ext cx="7985919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LÀM QUEN VỚI MỘT SỐ</a:t>
            </a:r>
          </a:p>
          <a:p>
            <a:pPr algn="ctr"/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HÌNH PHẲNG</a:t>
            </a:r>
          </a:p>
        </p:txBody>
      </p:sp>
      <p:sp>
        <p:nvSpPr>
          <p:cNvPr id="22" name="Title 6"/>
          <p:cNvSpPr txBox="1">
            <a:spLocks/>
          </p:cNvSpPr>
          <p:nvPr/>
        </p:nvSpPr>
        <p:spPr>
          <a:xfrm rot="20980918">
            <a:off x="962149" y="1012162"/>
            <a:ext cx="1726223" cy="511053"/>
          </a:xfrm>
          <a:prstGeom prst="rect">
            <a:avLst/>
          </a:prstGeom>
        </p:spPr>
        <p:txBody>
          <a:bodyPr spcFirstLastPara="1" vert="horz" lIns="91440" tIns="45720" rIns="91440" bIns="45720" numCol="1" rtlCol="0" anchor="ctr">
            <a:prstTxWarp prst="textArchUp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190" y="2412678"/>
            <a:ext cx="109438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VUÔNG, HÌNH TRÒN,</a:t>
            </a:r>
          </a:p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TAM GIÁC, HÌNH CHỮ NHẬT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42987" y="1662806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</a:t>
            </a:r>
            <a:r>
              <a:rPr lang="en-US" sz="4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71719" y="6324600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Sách Toán_trang 46</a:t>
            </a:r>
          </a:p>
        </p:txBody>
      </p:sp>
    </p:spTree>
    <p:extLst>
      <p:ext uri="{BB962C8B-B14F-4D97-AF65-F5344CB8AC3E}">
        <p14:creationId xmlns:p14="http://schemas.microsoft.com/office/powerpoint/2010/main" val="293185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320" y="2257006"/>
            <a:ext cx="2135724" cy="206298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202" y="4884004"/>
            <a:ext cx="2438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173868" y="2286000"/>
            <a:ext cx="2135724" cy="206298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24724" y="2558505"/>
            <a:ext cx="3025610" cy="1719149"/>
          </a:xfrm>
          <a:prstGeom prst="rect">
            <a:avLst/>
          </a:prstGeom>
          <a:solidFill>
            <a:srgbClr val="FEA4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63092" y="4884004"/>
            <a:ext cx="236788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0514" y="4867909"/>
            <a:ext cx="39215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519" y="4901625"/>
            <a:ext cx="2956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AB3F70-CF9B-B174-E4CA-13943E4E430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519" y="0"/>
            <a:ext cx="2590800" cy="1295400"/>
          </a:xfrm>
          <a:prstGeom prst="rect">
            <a:avLst/>
          </a:prstGeom>
        </p:spPr>
      </p:pic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60B22FA4-E7AC-4646-BA5D-2CBF0027F223}"/>
              </a:ext>
            </a:extLst>
          </p:cNvPr>
          <p:cNvSpPr/>
          <p:nvPr/>
        </p:nvSpPr>
        <p:spPr>
          <a:xfrm>
            <a:off x="5569909" y="2285999"/>
            <a:ext cx="3025610" cy="197695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10F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50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6296</TotalTime>
  <Words>37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152</cp:revision>
  <dcterms:created xsi:type="dcterms:W3CDTF">2021-05-23T10:25:42Z</dcterms:created>
  <dcterms:modified xsi:type="dcterms:W3CDTF">2025-04-07T14:21:49Z</dcterms:modified>
</cp:coreProperties>
</file>