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81" r:id="rId3"/>
    <p:sldId id="289" r:id="rId4"/>
  </p:sldIdLst>
  <p:sldSz cx="9144000" cy="5143500" type="screen16x9"/>
  <p:notesSz cx="6858000" cy="9144000"/>
  <p:custDataLst>
    <p:tags r:id="rId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  <p14:sldId id="281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86885" autoAdjust="0"/>
  </p:normalViewPr>
  <p:slideViewPr>
    <p:cSldViewPr snapToGrid="0">
      <p:cViewPr varScale="1">
        <p:scale>
          <a:sx n="84" d="100"/>
          <a:sy n="84" d="100"/>
        </p:scale>
        <p:origin x="98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07/04/2025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183697"/>
            <a:ext cx="70431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</a:t>
            </a:r>
            <a:r>
              <a:rPr lang="vi-VN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(TIẾT 1)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LẮP GHÉP, XẾP HÌNH</a:t>
            </a:r>
            <a:endParaRPr lang="zh-CN" altLang="en-US" sz="4000" b="1" dirty="0">
              <a:ln w="9525">
                <a:noFill/>
              </a:ln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637538"/>
            <a:ext cx="8766313" cy="29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 r="16265"/>
          <a:stretch/>
        </p:blipFill>
        <p:spPr>
          <a:xfrm>
            <a:off x="2156857" y="1364761"/>
            <a:ext cx="6170280" cy="33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8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17</Words>
  <Application>Microsoft Office PowerPoint</Application>
  <PresentationFormat>On-screen Show (16:9)</PresentationFormat>
  <Paragraphs>5</Paragraphs>
  <Slides>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39</cp:revision>
  <dcterms:created xsi:type="dcterms:W3CDTF">2017-01-10T13:46:13Z</dcterms:created>
  <dcterms:modified xsi:type="dcterms:W3CDTF">2025-04-07T14:22:50Z</dcterms:modified>
</cp:coreProperties>
</file>