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81" r:id="rId3"/>
  </p:sldIdLst>
  <p:sldSz cx="9144000" cy="5143500" type="screen16x9"/>
  <p:notesSz cx="6858000" cy="9144000"/>
  <p:custDataLst>
    <p:tags r:id="rId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98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183697"/>
            <a:ext cx="7043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vi-VN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(TIẾT 1)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16</Words>
  <Application>Microsoft Office PowerPoint</Application>
  <PresentationFormat>On-screen Show (16:9)</PresentationFormat>
  <Paragraphs>4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40</cp:revision>
  <dcterms:created xsi:type="dcterms:W3CDTF">2017-01-10T13:46:13Z</dcterms:created>
  <dcterms:modified xsi:type="dcterms:W3CDTF">2025-04-07T14:22:58Z</dcterms:modified>
</cp:coreProperties>
</file>