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</p:sldMasterIdLst>
  <p:notesMasterIdLst>
    <p:notesMasterId r:id="rId5"/>
  </p:notesMasterIdLst>
  <p:sldIdLst>
    <p:sldId id="317" r:id="rId2"/>
    <p:sldId id="258" r:id="rId3"/>
    <p:sldId id="26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7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0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6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08096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015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3460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3580285" y="5196794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552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4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542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1611953" y="5056771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1620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1620982" y="1913679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1565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1620982" y="5410346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64" y="5861792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560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263" y="2303079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807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5</Words>
  <Application>Microsoft Office PowerPoint</Application>
  <PresentationFormat>Widescreen</PresentationFormat>
  <Paragraphs>4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宋体</vt:lpstr>
      <vt:lpstr>Arial</vt:lpstr>
      <vt:lpstr>Calibri</vt:lpstr>
      <vt:lpstr>Calibri Light</vt:lpstr>
      <vt:lpstr>等线</vt:lpstr>
      <vt:lpstr>Segoe UI</vt:lpstr>
      <vt:lpstr>Times New Roman</vt:lpstr>
      <vt:lpstr>3_Office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59</cp:revision>
  <dcterms:created xsi:type="dcterms:W3CDTF">2020-07-13T02:14:00Z</dcterms:created>
  <dcterms:modified xsi:type="dcterms:W3CDTF">2025-04-07T05:57:59Z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