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7" r:id="rId1"/>
  </p:sldMasterIdLst>
  <p:notesMasterIdLst>
    <p:notesMasterId r:id="rId4"/>
  </p:notesMasterIdLst>
  <p:sldIdLst>
    <p:sldId id="317" r:id="rId2"/>
    <p:sldId id="258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12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306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74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7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50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12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8" y="6501343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91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79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43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82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36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61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07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73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37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86" y="756920"/>
            <a:ext cx="9648825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808096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2882" y="3207905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653482" y="595635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1188085" y="3208020"/>
            <a:ext cx="9546590" cy="1664970"/>
          </a:xfrm>
          <a:prstGeom prst="rect">
            <a:avLst/>
          </a:prstGeom>
        </p:spPr>
        <p:txBody>
          <a:bodyPr spcFirstLastPara="1" vert="horz" lIns="91440" tIns="45720" rIns="91440" bIns="45720" numCol="1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2262873" y="3313110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22930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015" y="2293034"/>
            <a:ext cx="2737417" cy="1280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9277" r="33164"/>
          <a:stretch>
            <a:fillRect/>
          </a:stretch>
        </p:blipFill>
        <p:spPr>
          <a:xfrm>
            <a:off x="3460048" y="3669356"/>
            <a:ext cx="5198052" cy="1280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7006" y="3690002"/>
            <a:ext cx="2055410" cy="1280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9537"/>
          <a:stretch>
            <a:fillRect/>
          </a:stretch>
        </p:blipFill>
        <p:spPr>
          <a:xfrm>
            <a:off x="3580285" y="5196794"/>
            <a:ext cx="4989338" cy="14173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8552" y="3847926"/>
            <a:ext cx="1235591" cy="9643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0569" y="5249193"/>
            <a:ext cx="2000460" cy="13125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4932" y="5489242"/>
            <a:ext cx="1012992" cy="9372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r="82447"/>
          <a:stretch>
            <a:fillRect/>
          </a:stretch>
        </p:blipFill>
        <p:spPr>
          <a:xfrm>
            <a:off x="1542076" y="3633988"/>
            <a:ext cx="1918470" cy="12801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r="73125"/>
          <a:stretch>
            <a:fillRect/>
          </a:stretch>
        </p:blipFill>
        <p:spPr>
          <a:xfrm>
            <a:off x="1611953" y="5056771"/>
            <a:ext cx="1902969" cy="1417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</TotalTime>
  <Words>5</Words>
  <Application>Microsoft Office PowerPoint</Application>
  <PresentationFormat>Widescreen</PresentationFormat>
  <Paragraphs>4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0" baseType="lpstr">
      <vt:lpstr>宋体</vt:lpstr>
      <vt:lpstr>Arial</vt:lpstr>
      <vt:lpstr>Calibri</vt:lpstr>
      <vt:lpstr>Calibri Light</vt:lpstr>
      <vt:lpstr>等线</vt:lpstr>
      <vt:lpstr>Segoe UI</vt:lpstr>
      <vt:lpstr>Times New Roman</vt:lpstr>
      <vt:lpstr>3_Office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60</cp:revision>
  <dcterms:created xsi:type="dcterms:W3CDTF">2020-07-13T02:14:00Z</dcterms:created>
  <dcterms:modified xsi:type="dcterms:W3CDTF">2025-04-07T05:58:14Z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