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>
  <p:sldMasterIdLst>
    <p:sldMasterId id="2147483648" r:id="rId1"/>
    <p:sldMasterId id="2147483651" r:id="rId2"/>
  </p:sldMasterIdLst>
  <p:notesMasterIdLst>
    <p:notesMasterId r:id="rId7"/>
  </p:notesMasterIdLst>
  <p:handoutMasterIdLst>
    <p:handoutMasterId r:id="rId8"/>
  </p:handoutMasterIdLst>
  <p:sldIdLst>
    <p:sldId id="3262" r:id="rId3"/>
    <p:sldId id="3256" r:id="rId4"/>
    <p:sldId id="3264" r:id="rId5"/>
    <p:sldId id="3258" r:id="rId6"/>
  </p:sldIdLst>
  <p:sldSz cx="14538325" cy="7315200"/>
  <p:notesSz cx="6858000" cy="9144000"/>
  <p:custDataLst>
    <p:tags r:id="rId9"/>
  </p:custDataLst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640080" indent="-18288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1282700" indent="-3683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925955" indent="-55435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2568575" indent="-73977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8">
          <p15:clr>
            <a:srgbClr val="A4A3A4"/>
          </p15:clr>
        </p15:guide>
        <p15:guide id="2" pos="4050">
          <p15:clr>
            <a:srgbClr val="A4A3A4"/>
          </p15:clr>
        </p15:guide>
        <p15:guide id="3" orient="horz" pos="4183">
          <p15:clr>
            <a:srgbClr val="A4A3A4"/>
          </p15:clr>
        </p15:guide>
        <p15:guide id="4" pos="7588">
          <p15:clr>
            <a:srgbClr val="A4A3A4"/>
          </p15:clr>
        </p15:guide>
        <p15:guide id="5" pos="376">
          <p15:clr>
            <a:srgbClr val="A4A3A4"/>
          </p15:clr>
        </p15:guide>
        <p15:guide id="6" pos="1350">
          <p15:clr>
            <a:srgbClr val="A4A3A4"/>
          </p15:clr>
        </p15:guide>
        <p15:guide id="7" orient="horz" pos="332">
          <p15:clr>
            <a:srgbClr val="A4A3A4"/>
          </p15:clr>
        </p15:guide>
        <p15:guide id="8" orient="horz" pos="4231">
          <p15:clr>
            <a:srgbClr val="A4A3A4"/>
          </p15:clr>
        </p15:guide>
        <p15:guide id="9" pos="4579">
          <p15:clr>
            <a:srgbClr val="A4A3A4"/>
          </p15:clr>
        </p15:guide>
        <p15:guide id="10" pos="8579">
          <p15:clr>
            <a:srgbClr val="A4A3A4"/>
          </p15:clr>
        </p15:guide>
        <p15:guide id="11" pos="425">
          <p15:clr>
            <a:srgbClr val="A4A3A4"/>
          </p15:clr>
        </p15:guide>
        <p15:guide id="12" pos="152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08B8"/>
    <a:srgbClr val="CE000D"/>
    <a:srgbClr val="EC206C"/>
    <a:srgbClr val="EFEFEF"/>
    <a:srgbClr val="EBEBEB"/>
    <a:srgbClr val="BD8769"/>
    <a:srgbClr val="F16904"/>
    <a:srgbClr val="223D5E"/>
    <a:srgbClr val="BC148E"/>
    <a:srgbClr val="0A1A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843" autoAdjust="0"/>
    <p:restoredTop sz="92986" autoAdjust="0"/>
  </p:normalViewPr>
  <p:slideViewPr>
    <p:cSldViewPr>
      <p:cViewPr varScale="1">
        <p:scale>
          <a:sx n="69" d="100"/>
          <a:sy n="69" d="100"/>
        </p:scale>
        <p:origin x="114" y="66"/>
      </p:cViewPr>
      <p:guideLst>
        <p:guide orient="horz" pos="328"/>
        <p:guide pos="4050"/>
        <p:guide orient="horz" pos="4183"/>
        <p:guide pos="7588"/>
        <p:guide pos="376"/>
        <p:guide pos="1350"/>
        <p:guide orient="horz" pos="332"/>
        <p:guide orient="horz" pos="4231"/>
        <p:guide pos="4579"/>
        <p:guide pos="8579"/>
        <p:guide pos="425"/>
        <p:guide pos="1526"/>
      </p:guideLst>
    </p:cSldViewPr>
  </p:slideViewPr>
  <p:outlineViewPr>
    <p:cViewPr>
      <p:scale>
        <a:sx n="100" d="100"/>
        <a:sy n="100" d="100"/>
      </p:scale>
      <p:origin x="0" y="-1441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32" d="100"/>
        <a:sy n="132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380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7742FC-62BB-4B81-9CA5-3B750A4B4580}" type="datetimeFigureOut">
              <a:rPr lang="zh-CN" altLang="en-US" smtClean="0"/>
              <a:t>2025/4/7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7E82F1-5B17-4D95-A6D6-EB96F2D72B6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6024D97-E667-405D-B634-E583E2108D71}" type="datetimeFigureOut">
              <a:rPr lang="zh-CN" altLang="en-US"/>
              <a:t>2025/4/7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225" y="685800"/>
            <a:ext cx="68135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fld id="{418F03C3-53C1-4F10-8DAF-D1F318E96C6E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796218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55930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13130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370330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827530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285365" algn="l" defTabSz="91440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742565" algn="l" defTabSz="91440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199765" algn="l" defTabSz="91440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656965" algn="l" defTabSz="91440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空白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 userDrawn="1"/>
        </p:nvSpPr>
        <p:spPr>
          <a:xfrm>
            <a:off x="9412647" y="6620134"/>
            <a:ext cx="87638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www.1ppt.com/excel/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www.1ppt.com/shiti/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www.1ppt.com/jiaoan/  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4" name="矩形 3"/>
          <p:cNvSpPr/>
          <p:nvPr userDrawn="1"/>
        </p:nvSpPr>
        <p:spPr>
          <a:xfrm>
            <a:off x="0" y="0"/>
            <a:ext cx="14538325" cy="7315200"/>
          </a:xfrm>
          <a:prstGeom prst="rect">
            <a:avLst/>
          </a:prstGeom>
          <a:blipFill dpi="0" rotWithShape="1">
            <a:blip r:embed="rId2" cstate="print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6918" y="291253"/>
            <a:ext cx="4783009" cy="1239520"/>
          </a:xfrm>
        </p:spPr>
        <p:txBody>
          <a:bodyPr anchor="b"/>
          <a:lstStyle>
            <a:lvl1pPr algn="l">
              <a:defRPr sz="2109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84084" y="291255"/>
            <a:ext cx="8127328" cy="6243320"/>
          </a:xfrm>
        </p:spPr>
        <p:txBody>
          <a:bodyPr/>
          <a:lstStyle>
            <a:lvl1pPr>
              <a:defRPr sz="3375"/>
            </a:lvl1pPr>
            <a:lvl2pPr>
              <a:defRPr sz="2953"/>
            </a:lvl2pPr>
            <a:lvl3pPr>
              <a:defRPr sz="2531"/>
            </a:lvl3pPr>
            <a:lvl4pPr>
              <a:defRPr sz="2109"/>
            </a:lvl4pPr>
            <a:lvl5pPr>
              <a:defRPr sz="2109"/>
            </a:lvl5pPr>
            <a:lvl6pPr>
              <a:defRPr sz="2109"/>
            </a:lvl6pPr>
            <a:lvl7pPr>
              <a:defRPr sz="2109"/>
            </a:lvl7pPr>
            <a:lvl8pPr>
              <a:defRPr sz="2109"/>
            </a:lvl8pPr>
            <a:lvl9pPr>
              <a:defRPr sz="210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6918" y="1530776"/>
            <a:ext cx="4783009" cy="5003800"/>
          </a:xfrm>
        </p:spPr>
        <p:txBody>
          <a:bodyPr/>
          <a:lstStyle>
            <a:lvl1pPr marL="0" indent="0">
              <a:buNone/>
              <a:defRPr sz="1476"/>
            </a:lvl1pPr>
            <a:lvl2pPr marL="482163" indent="0">
              <a:buNone/>
              <a:defRPr sz="1266"/>
            </a:lvl2pPr>
            <a:lvl3pPr marL="964326" indent="0">
              <a:buNone/>
              <a:defRPr sz="1055"/>
            </a:lvl3pPr>
            <a:lvl4pPr marL="1446489" indent="0">
              <a:buNone/>
              <a:defRPr sz="949"/>
            </a:lvl4pPr>
            <a:lvl5pPr marL="1928652" indent="0">
              <a:buNone/>
              <a:defRPr sz="949"/>
            </a:lvl5pPr>
            <a:lvl6pPr marL="2410816" indent="0">
              <a:buNone/>
              <a:defRPr sz="949"/>
            </a:lvl6pPr>
            <a:lvl7pPr marL="2892979" indent="0">
              <a:buNone/>
              <a:defRPr sz="949"/>
            </a:lvl7pPr>
            <a:lvl8pPr marL="3375142" indent="0">
              <a:buNone/>
              <a:defRPr sz="949"/>
            </a:lvl8pPr>
            <a:lvl9pPr marL="3857305" indent="0">
              <a:buNone/>
              <a:defRPr sz="94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F8FFEE-0D10-41AB-A29F-A2CC4CD2381D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3290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613" y="5120642"/>
            <a:ext cx="8722995" cy="604521"/>
          </a:xfrm>
        </p:spPr>
        <p:txBody>
          <a:bodyPr anchor="b"/>
          <a:lstStyle>
            <a:lvl1pPr algn="l">
              <a:defRPr sz="2109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9613" y="653627"/>
            <a:ext cx="8722995" cy="4389120"/>
          </a:xfrm>
        </p:spPr>
        <p:txBody>
          <a:bodyPr/>
          <a:lstStyle>
            <a:lvl1pPr marL="0" indent="0">
              <a:buNone/>
              <a:defRPr sz="3375"/>
            </a:lvl1pPr>
            <a:lvl2pPr marL="482163" indent="0">
              <a:buNone/>
              <a:defRPr sz="2953"/>
            </a:lvl2pPr>
            <a:lvl3pPr marL="964326" indent="0">
              <a:buNone/>
              <a:defRPr sz="2531"/>
            </a:lvl3pPr>
            <a:lvl4pPr marL="1446489" indent="0">
              <a:buNone/>
              <a:defRPr sz="2109"/>
            </a:lvl4pPr>
            <a:lvl5pPr marL="1928652" indent="0">
              <a:buNone/>
              <a:defRPr sz="2109"/>
            </a:lvl5pPr>
            <a:lvl6pPr marL="2410816" indent="0">
              <a:buNone/>
              <a:defRPr sz="2109"/>
            </a:lvl6pPr>
            <a:lvl7pPr marL="2892979" indent="0">
              <a:buNone/>
              <a:defRPr sz="2109"/>
            </a:lvl7pPr>
            <a:lvl8pPr marL="3375142" indent="0">
              <a:buNone/>
              <a:defRPr sz="2109"/>
            </a:lvl8pPr>
            <a:lvl9pPr marL="3857305" indent="0">
              <a:buNone/>
              <a:defRPr sz="2109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49613" y="5725163"/>
            <a:ext cx="8722995" cy="858519"/>
          </a:xfrm>
        </p:spPr>
        <p:txBody>
          <a:bodyPr/>
          <a:lstStyle>
            <a:lvl1pPr marL="0" indent="0">
              <a:buNone/>
              <a:defRPr sz="1476"/>
            </a:lvl1pPr>
            <a:lvl2pPr marL="482163" indent="0">
              <a:buNone/>
              <a:defRPr sz="1266"/>
            </a:lvl2pPr>
            <a:lvl3pPr marL="964326" indent="0">
              <a:buNone/>
              <a:defRPr sz="1055"/>
            </a:lvl3pPr>
            <a:lvl4pPr marL="1446489" indent="0">
              <a:buNone/>
              <a:defRPr sz="949"/>
            </a:lvl4pPr>
            <a:lvl5pPr marL="1928652" indent="0">
              <a:buNone/>
              <a:defRPr sz="949"/>
            </a:lvl5pPr>
            <a:lvl6pPr marL="2410816" indent="0">
              <a:buNone/>
              <a:defRPr sz="949"/>
            </a:lvl6pPr>
            <a:lvl7pPr marL="2892979" indent="0">
              <a:buNone/>
              <a:defRPr sz="949"/>
            </a:lvl7pPr>
            <a:lvl8pPr marL="3375142" indent="0">
              <a:buNone/>
              <a:defRPr sz="949"/>
            </a:lvl8pPr>
            <a:lvl9pPr marL="3857305" indent="0">
              <a:buNone/>
              <a:defRPr sz="94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C839C-E5CA-4154-9F1F-9C097A621631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55618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FE76CB-A64A-4B10-B09A-F6CEDB3A4E86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65555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540289" y="292950"/>
            <a:ext cx="3271123" cy="624162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6916" y="292950"/>
            <a:ext cx="9571064" cy="624162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E41D37-1142-401C-B048-F867F99A9DCE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9577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726919" y="292950"/>
            <a:ext cx="13084493" cy="62416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81FD3B-FCB6-482D-B0FB-AC2CA5C77BA4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5495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0374" y="2272456"/>
            <a:ext cx="12357577" cy="156802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80752" y="4145280"/>
            <a:ext cx="10176828" cy="1869440"/>
          </a:xfrm>
        </p:spPr>
        <p:txBody>
          <a:bodyPr/>
          <a:lstStyle>
            <a:lvl1pPr marL="0" indent="0" algn="ctr">
              <a:buNone/>
              <a:defRPr/>
            </a:lvl1pPr>
            <a:lvl2pPr marL="482163" indent="0" algn="ctr">
              <a:buNone/>
              <a:defRPr/>
            </a:lvl2pPr>
            <a:lvl3pPr marL="964326" indent="0" algn="ctr">
              <a:buNone/>
              <a:defRPr/>
            </a:lvl3pPr>
            <a:lvl4pPr marL="1446489" indent="0" algn="ctr">
              <a:buNone/>
              <a:defRPr/>
            </a:lvl4pPr>
            <a:lvl5pPr marL="1928652" indent="0" algn="ctr">
              <a:buNone/>
              <a:defRPr/>
            </a:lvl5pPr>
            <a:lvl6pPr marL="2410816" indent="0" algn="ctr">
              <a:buNone/>
              <a:defRPr/>
            </a:lvl6pPr>
            <a:lvl7pPr marL="2892979" indent="0" algn="ctr">
              <a:buNone/>
              <a:defRPr/>
            </a:lvl7pPr>
            <a:lvl8pPr marL="3375142" indent="0" algn="ctr">
              <a:buNone/>
              <a:defRPr/>
            </a:lvl8pPr>
            <a:lvl9pPr marL="3857305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737977-10E4-40B0-BE19-82178527806A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962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ADBF01-A5F4-4F75-BEFC-B8E926BD201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995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427" y="4700696"/>
            <a:ext cx="12357577" cy="1452880"/>
          </a:xfrm>
        </p:spPr>
        <p:txBody>
          <a:bodyPr anchor="t"/>
          <a:lstStyle>
            <a:lvl1pPr algn="l">
              <a:defRPr sz="4218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8427" y="3100495"/>
            <a:ext cx="12357577" cy="1600200"/>
          </a:xfrm>
        </p:spPr>
        <p:txBody>
          <a:bodyPr anchor="b"/>
          <a:lstStyle>
            <a:lvl1pPr marL="0" indent="0">
              <a:buNone/>
              <a:defRPr sz="2109"/>
            </a:lvl1pPr>
            <a:lvl2pPr marL="482163" indent="0">
              <a:buNone/>
              <a:defRPr sz="1898"/>
            </a:lvl2pPr>
            <a:lvl3pPr marL="964326" indent="0">
              <a:buNone/>
              <a:defRPr sz="1687"/>
            </a:lvl3pPr>
            <a:lvl4pPr marL="1446489" indent="0">
              <a:buNone/>
              <a:defRPr sz="1476"/>
            </a:lvl4pPr>
            <a:lvl5pPr marL="1928652" indent="0">
              <a:buNone/>
              <a:defRPr sz="1476"/>
            </a:lvl5pPr>
            <a:lvl6pPr marL="2410816" indent="0">
              <a:buNone/>
              <a:defRPr sz="1476"/>
            </a:lvl6pPr>
            <a:lvl7pPr marL="2892979" indent="0">
              <a:buNone/>
              <a:defRPr sz="1476"/>
            </a:lvl7pPr>
            <a:lvl8pPr marL="3375142" indent="0">
              <a:buNone/>
              <a:defRPr sz="1476"/>
            </a:lvl8pPr>
            <a:lvl9pPr marL="3857305" indent="0">
              <a:buNone/>
              <a:defRPr sz="147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03D2B0-312A-4F3B-BA5F-4FF92954B8C2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7764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6920" y="1706883"/>
            <a:ext cx="6421093" cy="4827695"/>
          </a:xfrm>
        </p:spPr>
        <p:txBody>
          <a:bodyPr/>
          <a:lstStyle>
            <a:lvl1pPr>
              <a:defRPr sz="2953"/>
            </a:lvl1pPr>
            <a:lvl2pPr>
              <a:defRPr sz="2531"/>
            </a:lvl2pPr>
            <a:lvl3pPr>
              <a:defRPr sz="2109"/>
            </a:lvl3pPr>
            <a:lvl4pPr>
              <a:defRPr sz="1898"/>
            </a:lvl4pPr>
            <a:lvl5pPr>
              <a:defRPr sz="1898"/>
            </a:lvl5pPr>
            <a:lvl6pPr>
              <a:defRPr sz="1898"/>
            </a:lvl6pPr>
            <a:lvl7pPr>
              <a:defRPr sz="1898"/>
            </a:lvl7pPr>
            <a:lvl8pPr>
              <a:defRPr sz="1898"/>
            </a:lvl8pPr>
            <a:lvl9pPr>
              <a:defRPr sz="189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90318" y="1706883"/>
            <a:ext cx="6421093" cy="4827695"/>
          </a:xfrm>
        </p:spPr>
        <p:txBody>
          <a:bodyPr/>
          <a:lstStyle>
            <a:lvl1pPr>
              <a:defRPr sz="2953"/>
            </a:lvl1pPr>
            <a:lvl2pPr>
              <a:defRPr sz="2531"/>
            </a:lvl2pPr>
            <a:lvl3pPr>
              <a:defRPr sz="2109"/>
            </a:lvl3pPr>
            <a:lvl4pPr>
              <a:defRPr sz="1898"/>
            </a:lvl4pPr>
            <a:lvl5pPr>
              <a:defRPr sz="1898"/>
            </a:lvl5pPr>
            <a:lvl6pPr>
              <a:defRPr sz="1898"/>
            </a:lvl6pPr>
            <a:lvl7pPr>
              <a:defRPr sz="1898"/>
            </a:lvl7pPr>
            <a:lvl8pPr>
              <a:defRPr sz="1898"/>
            </a:lvl8pPr>
            <a:lvl9pPr>
              <a:defRPr sz="189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E6F16F-77ED-4E0B-B66D-63968190B836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6522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6917" y="1637453"/>
            <a:ext cx="6423618" cy="682413"/>
          </a:xfrm>
        </p:spPr>
        <p:txBody>
          <a:bodyPr anchor="b"/>
          <a:lstStyle>
            <a:lvl1pPr marL="0" indent="0">
              <a:buNone/>
              <a:defRPr sz="2531" b="1"/>
            </a:lvl1pPr>
            <a:lvl2pPr marL="482163" indent="0">
              <a:buNone/>
              <a:defRPr sz="2109" b="1"/>
            </a:lvl2pPr>
            <a:lvl3pPr marL="964326" indent="0">
              <a:buNone/>
              <a:defRPr sz="1898" b="1"/>
            </a:lvl3pPr>
            <a:lvl4pPr marL="1446489" indent="0">
              <a:buNone/>
              <a:defRPr sz="1687" b="1"/>
            </a:lvl4pPr>
            <a:lvl5pPr marL="1928652" indent="0">
              <a:buNone/>
              <a:defRPr sz="1687" b="1"/>
            </a:lvl5pPr>
            <a:lvl6pPr marL="2410816" indent="0">
              <a:buNone/>
              <a:defRPr sz="1687" b="1"/>
            </a:lvl6pPr>
            <a:lvl7pPr marL="2892979" indent="0">
              <a:buNone/>
              <a:defRPr sz="1687" b="1"/>
            </a:lvl7pPr>
            <a:lvl8pPr marL="3375142" indent="0">
              <a:buNone/>
              <a:defRPr sz="1687" b="1"/>
            </a:lvl8pPr>
            <a:lvl9pPr marL="3857305" indent="0">
              <a:buNone/>
              <a:defRPr sz="168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6917" y="2319869"/>
            <a:ext cx="6423618" cy="4214707"/>
          </a:xfrm>
        </p:spPr>
        <p:txBody>
          <a:bodyPr/>
          <a:lstStyle>
            <a:lvl1pPr>
              <a:defRPr sz="2531"/>
            </a:lvl1pPr>
            <a:lvl2pPr>
              <a:defRPr sz="2109"/>
            </a:lvl2pPr>
            <a:lvl3pPr>
              <a:defRPr sz="1898"/>
            </a:lvl3pPr>
            <a:lvl4pPr>
              <a:defRPr sz="1687"/>
            </a:lvl4pPr>
            <a:lvl5pPr>
              <a:defRPr sz="1687"/>
            </a:lvl5pPr>
            <a:lvl6pPr>
              <a:defRPr sz="1687"/>
            </a:lvl6pPr>
            <a:lvl7pPr>
              <a:defRPr sz="1687"/>
            </a:lvl7pPr>
            <a:lvl8pPr>
              <a:defRPr sz="1687"/>
            </a:lvl8pPr>
            <a:lvl9pPr>
              <a:defRPr sz="168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385269" y="1637453"/>
            <a:ext cx="6426141" cy="682413"/>
          </a:xfrm>
        </p:spPr>
        <p:txBody>
          <a:bodyPr anchor="b"/>
          <a:lstStyle>
            <a:lvl1pPr marL="0" indent="0">
              <a:buNone/>
              <a:defRPr sz="2531" b="1"/>
            </a:lvl1pPr>
            <a:lvl2pPr marL="482163" indent="0">
              <a:buNone/>
              <a:defRPr sz="2109" b="1"/>
            </a:lvl2pPr>
            <a:lvl3pPr marL="964326" indent="0">
              <a:buNone/>
              <a:defRPr sz="1898" b="1"/>
            </a:lvl3pPr>
            <a:lvl4pPr marL="1446489" indent="0">
              <a:buNone/>
              <a:defRPr sz="1687" b="1"/>
            </a:lvl4pPr>
            <a:lvl5pPr marL="1928652" indent="0">
              <a:buNone/>
              <a:defRPr sz="1687" b="1"/>
            </a:lvl5pPr>
            <a:lvl6pPr marL="2410816" indent="0">
              <a:buNone/>
              <a:defRPr sz="1687" b="1"/>
            </a:lvl6pPr>
            <a:lvl7pPr marL="2892979" indent="0">
              <a:buNone/>
              <a:defRPr sz="1687" b="1"/>
            </a:lvl7pPr>
            <a:lvl8pPr marL="3375142" indent="0">
              <a:buNone/>
              <a:defRPr sz="1687" b="1"/>
            </a:lvl8pPr>
            <a:lvl9pPr marL="3857305" indent="0">
              <a:buNone/>
              <a:defRPr sz="168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385269" y="2319869"/>
            <a:ext cx="6426141" cy="4214707"/>
          </a:xfrm>
        </p:spPr>
        <p:txBody>
          <a:bodyPr/>
          <a:lstStyle>
            <a:lvl1pPr>
              <a:defRPr sz="2531"/>
            </a:lvl1pPr>
            <a:lvl2pPr>
              <a:defRPr sz="2109"/>
            </a:lvl2pPr>
            <a:lvl3pPr>
              <a:defRPr sz="1898"/>
            </a:lvl3pPr>
            <a:lvl4pPr>
              <a:defRPr sz="1687"/>
            </a:lvl4pPr>
            <a:lvl5pPr>
              <a:defRPr sz="1687"/>
            </a:lvl5pPr>
            <a:lvl6pPr>
              <a:defRPr sz="1687"/>
            </a:lvl6pPr>
            <a:lvl7pPr>
              <a:defRPr sz="1687"/>
            </a:lvl7pPr>
            <a:lvl8pPr>
              <a:defRPr sz="1687"/>
            </a:lvl8pPr>
            <a:lvl9pPr>
              <a:defRPr sz="168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748BA9-5BD6-4624-90D9-E748ED849FDA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129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A51A63-1196-40D1-9FD7-4C3EB36DBCDD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2665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25BE3F-F048-4831-ABE1-18EE71ACFD44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1944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999737" y="390167"/>
            <a:ext cx="12538857" cy="14129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99737" y="1947617"/>
            <a:ext cx="12538857" cy="46418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999737" y="6780529"/>
            <a:ext cx="3270226" cy="3885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A93E93-166D-47F5-9EF1-ACEABE24AEEA}" type="datetimeFigureOut">
              <a:rPr lang="zh-CN" altLang="en-US" smtClean="0"/>
              <a:t>2025/4/7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815599" y="6780529"/>
            <a:ext cx="4907133" cy="3885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10268368" y="6780529"/>
            <a:ext cx="3270226" cy="3885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8D5ACA-62CA-46DB-AD6B-12EDD6D51A2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26919" y="292947"/>
            <a:ext cx="13084493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26919" y="1706883"/>
            <a:ext cx="13084493" cy="48276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567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6920" y="6661575"/>
            <a:ext cx="3392276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76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567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967261" y="6661575"/>
            <a:ext cx="4603803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76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567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419136" y="6661575"/>
            <a:ext cx="3392276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476"/>
            </a:lvl1pPr>
          </a:lstStyle>
          <a:p>
            <a:pPr>
              <a:defRPr/>
            </a:pPr>
            <a:fld id="{9789F8EE-55F5-4B2D-BC58-6C39536AA767}" type="slidenum">
              <a:rPr lang="en-US" altLang="en-US">
                <a:solidFill>
                  <a:srgbClr val="000000"/>
                </a:solidFill>
                <a:latin typeface="Arial"/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49818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64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64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64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64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640">
          <a:solidFill>
            <a:schemeClr val="tx2"/>
          </a:solidFill>
          <a:latin typeface="Arial" panose="020B0604020202020204" pitchFamily="34" charset="0"/>
        </a:defRPr>
      </a:lvl5pPr>
      <a:lvl6pPr marL="482163" algn="ctr" rtl="0" fontAlgn="base">
        <a:spcBef>
          <a:spcPct val="0"/>
        </a:spcBef>
        <a:spcAft>
          <a:spcPct val="0"/>
        </a:spcAft>
        <a:defRPr sz="4640">
          <a:solidFill>
            <a:schemeClr val="tx2"/>
          </a:solidFill>
          <a:latin typeface="Arial" panose="020B0604020202020204" pitchFamily="34" charset="0"/>
        </a:defRPr>
      </a:lvl6pPr>
      <a:lvl7pPr marL="964326" algn="ctr" rtl="0" fontAlgn="base">
        <a:spcBef>
          <a:spcPct val="0"/>
        </a:spcBef>
        <a:spcAft>
          <a:spcPct val="0"/>
        </a:spcAft>
        <a:defRPr sz="4640">
          <a:solidFill>
            <a:schemeClr val="tx2"/>
          </a:solidFill>
          <a:latin typeface="Arial" panose="020B0604020202020204" pitchFamily="34" charset="0"/>
        </a:defRPr>
      </a:lvl7pPr>
      <a:lvl8pPr marL="1446489" algn="ctr" rtl="0" fontAlgn="base">
        <a:spcBef>
          <a:spcPct val="0"/>
        </a:spcBef>
        <a:spcAft>
          <a:spcPct val="0"/>
        </a:spcAft>
        <a:defRPr sz="4640">
          <a:solidFill>
            <a:schemeClr val="tx2"/>
          </a:solidFill>
          <a:latin typeface="Arial" panose="020B0604020202020204" pitchFamily="34" charset="0"/>
        </a:defRPr>
      </a:lvl8pPr>
      <a:lvl9pPr marL="1928652" algn="ctr" rtl="0" fontAlgn="base">
        <a:spcBef>
          <a:spcPct val="0"/>
        </a:spcBef>
        <a:spcAft>
          <a:spcPct val="0"/>
        </a:spcAft>
        <a:defRPr sz="464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61622" indent="-361622" algn="l" rtl="0" eaLnBrk="0" fontAlgn="base" hangingPunct="0">
        <a:spcBef>
          <a:spcPct val="20000"/>
        </a:spcBef>
        <a:spcAft>
          <a:spcPct val="0"/>
        </a:spcAft>
        <a:buChar char="•"/>
        <a:defRPr sz="3375">
          <a:solidFill>
            <a:schemeClr val="tx1"/>
          </a:solidFill>
          <a:latin typeface="+mn-lt"/>
          <a:ea typeface="+mn-ea"/>
          <a:cs typeface="+mn-cs"/>
        </a:defRPr>
      </a:lvl1pPr>
      <a:lvl2pPr marL="783515" indent="-301352" algn="l" rtl="0" eaLnBrk="0" fontAlgn="base" hangingPunct="0">
        <a:spcBef>
          <a:spcPct val="20000"/>
        </a:spcBef>
        <a:spcAft>
          <a:spcPct val="0"/>
        </a:spcAft>
        <a:buChar char="–"/>
        <a:defRPr sz="2953">
          <a:solidFill>
            <a:schemeClr val="tx1"/>
          </a:solidFill>
          <a:latin typeface="+mn-lt"/>
        </a:defRPr>
      </a:lvl2pPr>
      <a:lvl3pPr marL="1205408" indent="-241082" algn="l" rtl="0" eaLnBrk="0" fontAlgn="base" hangingPunct="0">
        <a:spcBef>
          <a:spcPct val="20000"/>
        </a:spcBef>
        <a:spcAft>
          <a:spcPct val="0"/>
        </a:spcAft>
        <a:buChar char="•"/>
        <a:defRPr sz="2531">
          <a:solidFill>
            <a:schemeClr val="tx1"/>
          </a:solidFill>
          <a:latin typeface="+mn-lt"/>
        </a:defRPr>
      </a:lvl3pPr>
      <a:lvl4pPr marL="1687571" indent="-241082" algn="l" rtl="0" eaLnBrk="0" fontAlgn="base" hangingPunct="0">
        <a:spcBef>
          <a:spcPct val="20000"/>
        </a:spcBef>
        <a:spcAft>
          <a:spcPct val="0"/>
        </a:spcAft>
        <a:buChar char="–"/>
        <a:defRPr sz="2109">
          <a:solidFill>
            <a:schemeClr val="tx1"/>
          </a:solidFill>
          <a:latin typeface="+mn-lt"/>
        </a:defRPr>
      </a:lvl4pPr>
      <a:lvl5pPr marL="2169734" indent="-241082" algn="l" rtl="0" eaLnBrk="0" fontAlgn="base" hangingPunct="0">
        <a:spcBef>
          <a:spcPct val="20000"/>
        </a:spcBef>
        <a:spcAft>
          <a:spcPct val="0"/>
        </a:spcAft>
        <a:buChar char="»"/>
        <a:defRPr sz="2109">
          <a:solidFill>
            <a:schemeClr val="tx1"/>
          </a:solidFill>
          <a:latin typeface="+mn-lt"/>
        </a:defRPr>
      </a:lvl5pPr>
      <a:lvl6pPr marL="2651897" indent="-241082" algn="l" rtl="0" fontAlgn="base">
        <a:spcBef>
          <a:spcPct val="20000"/>
        </a:spcBef>
        <a:spcAft>
          <a:spcPct val="0"/>
        </a:spcAft>
        <a:buChar char="»"/>
        <a:defRPr sz="2109">
          <a:solidFill>
            <a:schemeClr val="tx1"/>
          </a:solidFill>
          <a:latin typeface="+mn-lt"/>
        </a:defRPr>
      </a:lvl6pPr>
      <a:lvl7pPr marL="3134060" indent="-241082" algn="l" rtl="0" fontAlgn="base">
        <a:spcBef>
          <a:spcPct val="20000"/>
        </a:spcBef>
        <a:spcAft>
          <a:spcPct val="0"/>
        </a:spcAft>
        <a:buChar char="»"/>
        <a:defRPr sz="2109">
          <a:solidFill>
            <a:schemeClr val="tx1"/>
          </a:solidFill>
          <a:latin typeface="+mn-lt"/>
        </a:defRPr>
      </a:lvl7pPr>
      <a:lvl8pPr marL="3616223" indent="-241082" algn="l" rtl="0" fontAlgn="base">
        <a:spcBef>
          <a:spcPct val="20000"/>
        </a:spcBef>
        <a:spcAft>
          <a:spcPct val="0"/>
        </a:spcAft>
        <a:buChar char="»"/>
        <a:defRPr sz="2109">
          <a:solidFill>
            <a:schemeClr val="tx1"/>
          </a:solidFill>
          <a:latin typeface="+mn-lt"/>
        </a:defRPr>
      </a:lvl8pPr>
      <a:lvl9pPr marL="4098387" indent="-241082" algn="l" rtl="0" fontAlgn="base">
        <a:spcBef>
          <a:spcPct val="20000"/>
        </a:spcBef>
        <a:spcAft>
          <a:spcPct val="0"/>
        </a:spcAft>
        <a:buChar char="»"/>
        <a:defRPr sz="2109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1pPr>
      <a:lvl2pPr marL="482163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2pPr>
      <a:lvl3pPr marL="964326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3pPr>
      <a:lvl4pPr marL="1446489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4pPr>
      <a:lvl5pPr marL="1928652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5pPr>
      <a:lvl6pPr marL="2410816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6pPr>
      <a:lvl7pPr marL="2892979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7pPr>
      <a:lvl8pPr marL="3375142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8pPr>
      <a:lvl9pPr marL="3857305" algn="l" defTabSz="964326" rtl="0" eaLnBrk="1" latinLnBrk="0" hangingPunct="1">
        <a:defRPr sz="189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audio" Target="file:///D:\A%20VU\NH&#7840;C\BongHongTangCo-V.A-3066807.mp3" TargetMode="External"/><Relationship Id="rId1" Type="http://schemas.microsoft.com/office/2007/relationships/media" Target="file:///D:\A%20VU\NH&#7840;C\BongHongTangCo-V.A-3066807.mp3" TargetMode="Externa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868562" y="683904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rgbClr val="FF0000"/>
                </a:solidFill>
                <a:latin typeface="+mn-lt"/>
                <a:cs typeface="Arabic Typesetting" pitchFamily="66" charset="-78"/>
              </a:rPr>
              <a:t>1. </a:t>
            </a:r>
            <a:r>
              <a:rPr lang="en-US" b="1" dirty="0" err="1" smtClean="0">
                <a:solidFill>
                  <a:srgbClr val="FF0000"/>
                </a:solidFill>
                <a:latin typeface="+mn-lt"/>
                <a:cs typeface="Arabic Typesetting" pitchFamily="66" charset="-78"/>
              </a:rPr>
              <a:t>Viết</a:t>
            </a:r>
            <a:r>
              <a:rPr lang="en-US" b="1" dirty="0" smtClean="0">
                <a:solidFill>
                  <a:srgbClr val="FF0000"/>
                </a:solidFill>
                <a:latin typeface="+mn-lt"/>
                <a:cs typeface="Arabic Typesetting" pitchFamily="66" charset="-78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+mn-lt"/>
                <a:cs typeface="Arabic Typesetting" pitchFamily="66" charset="-78"/>
              </a:rPr>
              <a:t>số</a:t>
            </a:r>
            <a:r>
              <a:rPr lang="en-US" b="1" dirty="0" smtClean="0">
                <a:solidFill>
                  <a:srgbClr val="FF0000"/>
                </a:solidFill>
                <a:latin typeface="+mn-lt"/>
                <a:cs typeface="Arabic Typesetting" pitchFamily="66" charset="-78"/>
              </a:rPr>
              <a:t> 10 </a:t>
            </a:r>
            <a:r>
              <a:rPr lang="en-US" b="1" dirty="0" err="1" smtClean="0">
                <a:solidFill>
                  <a:srgbClr val="FF0000"/>
                </a:solidFill>
                <a:latin typeface="+mn-lt"/>
                <a:cs typeface="Arabic Typesetting" pitchFamily="66" charset="-78"/>
              </a:rPr>
              <a:t>vào</a:t>
            </a:r>
            <a:r>
              <a:rPr lang="en-US" b="1" dirty="0" smtClean="0">
                <a:solidFill>
                  <a:srgbClr val="FF0000"/>
                </a:solidFill>
                <a:latin typeface="+mn-lt"/>
                <a:cs typeface="Arabic Typesetting" pitchFamily="66" charset="-78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+mn-lt"/>
                <a:cs typeface="Arabic Typesetting" pitchFamily="66" charset="-78"/>
              </a:rPr>
              <a:t>bảng</a:t>
            </a:r>
            <a:r>
              <a:rPr lang="en-US" b="1" dirty="0" smtClean="0">
                <a:solidFill>
                  <a:srgbClr val="FF0000"/>
                </a:solidFill>
                <a:latin typeface="+mn-lt"/>
                <a:cs typeface="Arabic Typesetting" pitchFamily="66" charset="-78"/>
              </a:rPr>
              <a:t> con </a:t>
            </a:r>
            <a:endParaRPr lang="en-US" b="1" dirty="0">
              <a:solidFill>
                <a:srgbClr val="FF0000"/>
              </a:solidFill>
              <a:latin typeface="+mn-lt"/>
              <a:cs typeface="Arabic Typesetting" pitchFamily="66" charset="-78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084586" y="4355490"/>
            <a:ext cx="10729192" cy="21839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b="1" dirty="0" smtClean="0">
                <a:solidFill>
                  <a:srgbClr val="FF0000"/>
                </a:solidFill>
                <a:latin typeface="+mn-lt"/>
                <a:cs typeface="Arabic Typesetting" pitchFamily="66" charset="-78"/>
              </a:rPr>
              <a:t>2. </a:t>
            </a:r>
            <a:r>
              <a:rPr lang="en-US" b="1" dirty="0" err="1" smtClean="0">
                <a:solidFill>
                  <a:srgbClr val="FF0000"/>
                </a:solidFill>
                <a:latin typeface="+mn-lt"/>
                <a:cs typeface="Arabic Typesetting" pitchFamily="66" charset="-78"/>
              </a:rPr>
              <a:t>Chơi</a:t>
            </a:r>
            <a:r>
              <a:rPr lang="en-US" b="1" dirty="0" smtClean="0">
                <a:solidFill>
                  <a:srgbClr val="FF0000"/>
                </a:solidFill>
                <a:latin typeface="+mn-lt"/>
                <a:cs typeface="Arabic Typesetting" pitchFamily="66" charset="-78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+mn-lt"/>
                <a:cs typeface="Arabic Typesetting" pitchFamily="66" charset="-78"/>
              </a:rPr>
              <a:t>trò</a:t>
            </a:r>
            <a:r>
              <a:rPr lang="en-US" b="1" dirty="0" smtClean="0">
                <a:solidFill>
                  <a:srgbClr val="FF0000"/>
                </a:solidFill>
                <a:latin typeface="+mn-lt"/>
                <a:cs typeface="Arabic Typesetting" pitchFamily="66" charset="-78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+mn-lt"/>
                <a:cs typeface="Arabic Typesetting" pitchFamily="66" charset="-78"/>
              </a:rPr>
              <a:t>chơi</a:t>
            </a:r>
            <a:r>
              <a:rPr lang="en-US" b="1" dirty="0" smtClean="0">
                <a:solidFill>
                  <a:srgbClr val="FF0000"/>
                </a:solidFill>
                <a:latin typeface="+mn-lt"/>
                <a:cs typeface="Arabic Typesetting" pitchFamily="66" charset="-78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+mn-lt"/>
                <a:cs typeface="Arabic Typesetting" pitchFamily="66" charset="-78"/>
              </a:rPr>
              <a:t>theo</a:t>
            </a:r>
            <a:r>
              <a:rPr lang="en-US" b="1" dirty="0" smtClean="0">
                <a:solidFill>
                  <a:srgbClr val="FF0000"/>
                </a:solidFill>
                <a:latin typeface="+mn-lt"/>
                <a:cs typeface="Arabic Typesetting" pitchFamily="66" charset="-78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+mn-lt"/>
                <a:cs typeface="Arabic Typesetting" pitchFamily="66" charset="-78"/>
              </a:rPr>
              <a:t>nhóm</a:t>
            </a:r>
            <a:r>
              <a:rPr lang="en-US" b="1" dirty="0" smtClean="0">
                <a:solidFill>
                  <a:srgbClr val="FF0000"/>
                </a:solidFill>
                <a:latin typeface="+mn-lt"/>
                <a:cs typeface="Arabic Typesetting" pitchFamily="66" charset="-78"/>
              </a:rPr>
              <a:t>: 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1 </a:t>
            </a:r>
            <a:r>
              <a:rPr lang="en-US" b="1" dirty="0" err="1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bạn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vỗ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tay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, 1 </a:t>
            </a:r>
            <a:r>
              <a:rPr lang="en-US" b="1" dirty="0" err="1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bạn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viết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vào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bảng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 con, 1 </a:t>
            </a:r>
            <a:r>
              <a:rPr lang="en-US" b="1" dirty="0" err="1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bạn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lấy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que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tính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, 1 </a:t>
            </a:r>
            <a:r>
              <a:rPr lang="en-US" b="1" dirty="0" err="1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bạn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lấy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số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.</a:t>
            </a:r>
            <a:endParaRPr lang="en-US" b="1" dirty="0">
              <a:solidFill>
                <a:srgbClr val="0070C0"/>
              </a:solidFill>
              <a:latin typeface="+mn-lt"/>
              <a:cs typeface="Arabic Typesetting" pitchFamily="66" charset="-78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270995" y="1665465"/>
            <a:ext cx="526402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- </a:t>
            </a:r>
            <a:r>
              <a:rPr lang="en-US" b="1" dirty="0" err="1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Viết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số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 10 </a:t>
            </a:r>
            <a:r>
              <a:rPr lang="en-US" b="1" dirty="0" err="1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vào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vở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 </a:t>
            </a:r>
            <a:endParaRPr lang="en-US" b="1" dirty="0">
              <a:solidFill>
                <a:srgbClr val="0070C0"/>
              </a:solidFill>
              <a:latin typeface="+mn-lt"/>
              <a:cs typeface="Arabic Typesetting" pitchFamily="66" charset="-78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252564" y="3010612"/>
            <a:ext cx="572715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- </a:t>
            </a:r>
            <a:r>
              <a:rPr lang="en-US" b="1" dirty="0" err="1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Viết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số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Arabic Typesetting" pitchFamily="66" charset="-78"/>
              </a:rPr>
              <a:t> 7   8   9   10</a:t>
            </a:r>
            <a:endParaRPr lang="en-US" b="1" dirty="0">
              <a:solidFill>
                <a:srgbClr val="0070C0"/>
              </a:solidFill>
              <a:latin typeface="+mn-lt"/>
              <a:cs typeface="Arabic Typesetting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29972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ongHongTangCo-V.A-3066807.mp3">
            <a:hlinkClick r:id="" action="ppaction://media"/>
            <a:extLst>
              <a:ext uri="{FF2B5EF4-FFF2-40B4-BE49-F238E27FC236}">
                <a16:creationId xmlns:a16="http://schemas.microsoft.com/office/drawing/2014/main" id="{55D1CD5E-F670-4D2E-A411-8871F4F476A2}"/>
              </a:ext>
            </a:extLst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7972" y="5347072"/>
            <a:ext cx="307411" cy="27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029289" y="3422288"/>
            <a:ext cx="12791998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4500" i="1">
                <a:solidFill>
                  <a:srgbClr val="FFFFFF"/>
                </a:solidFill>
                <a:latin typeface="HP001 4 hàng" panose="020B0603050302020204" pitchFamily="34" charset="-93"/>
                <a:ea typeface="Arial" charset="0"/>
                <a:cs typeface="Times New Roman" pitchFamily="18" charset="0"/>
              </a:rPr>
              <a:t>   </a:t>
            </a:r>
            <a:endParaRPr lang="en-US" sz="4500" dirty="0">
              <a:solidFill>
                <a:srgbClr val="FFFFFF"/>
              </a:solidFill>
              <a:latin typeface="HP001 4 hàng" panose="020B0603050302020204" pitchFamily="34" charset="-93"/>
              <a:ea typeface="Arial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18464" y="2712491"/>
            <a:ext cx="3796761" cy="871329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5062" b="1" u="sng" dirty="0" err="1">
                <a:solidFill>
                  <a:srgbClr val="FFFFFF"/>
                </a:solidFill>
                <a:latin typeface="HP001 4 hàng" panose="020B0603050302020204" pitchFamily="34" charset="-93"/>
              </a:rPr>
              <a:t>Nội</a:t>
            </a:r>
            <a:r>
              <a:rPr lang="en-US" sz="5062" b="1" u="sng" dirty="0">
                <a:solidFill>
                  <a:srgbClr val="FFFFFF"/>
                </a:solidFill>
                <a:latin typeface="HP001 4 hàng" panose="020B0603050302020204" pitchFamily="34" charset="-93"/>
              </a:rPr>
              <a:t> dung:</a:t>
            </a:r>
            <a:endParaRPr lang="vi-VN" sz="5062" b="1" u="sng" dirty="0">
              <a:solidFill>
                <a:srgbClr val="FFFFFF"/>
              </a:solidFill>
              <a:latin typeface="HP001 4 hàng" panose="020B0603050302020204" pitchFamily="34" charset="-93"/>
            </a:endParaRPr>
          </a:p>
        </p:txBody>
      </p:sp>
      <p:sp>
        <p:nvSpPr>
          <p:cNvPr id="6" name="Oval 5"/>
          <p:cNvSpPr/>
          <p:nvPr/>
        </p:nvSpPr>
        <p:spPr>
          <a:xfrm>
            <a:off x="3434917" y="1258824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7" name="TextBox 6"/>
          <p:cNvSpPr txBox="1"/>
          <p:nvPr/>
        </p:nvSpPr>
        <p:spPr>
          <a:xfrm>
            <a:off x="3804550" y="1388448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6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1896085" y="2167368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9" name="TextBox 8"/>
          <p:cNvSpPr txBox="1"/>
          <p:nvPr/>
        </p:nvSpPr>
        <p:spPr>
          <a:xfrm>
            <a:off x="2265718" y="2296992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5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762377" y="2167368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1" name="TextBox 10"/>
          <p:cNvSpPr txBox="1"/>
          <p:nvPr/>
        </p:nvSpPr>
        <p:spPr>
          <a:xfrm>
            <a:off x="5132010" y="2296992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1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93533" y="2296991"/>
            <a:ext cx="8081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 smtClean="0">
                <a:solidFill>
                  <a:srgbClr val="0070C0"/>
                </a:solidFill>
              </a:rPr>
              <a:t>và</a:t>
            </a:r>
            <a:endParaRPr lang="en-US" sz="4800" b="1" dirty="0">
              <a:solidFill>
                <a:srgbClr val="0070C0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1896085" y="3466041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5" name="TextBox 14"/>
          <p:cNvSpPr txBox="1"/>
          <p:nvPr/>
        </p:nvSpPr>
        <p:spPr>
          <a:xfrm>
            <a:off x="2265718" y="3595665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4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4762377" y="3466041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7" name="TextBox 16"/>
          <p:cNvSpPr txBox="1"/>
          <p:nvPr/>
        </p:nvSpPr>
        <p:spPr>
          <a:xfrm>
            <a:off x="5132010" y="3595665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2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593533" y="3595664"/>
            <a:ext cx="8081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 smtClean="0">
                <a:solidFill>
                  <a:srgbClr val="0070C0"/>
                </a:solidFill>
              </a:rPr>
              <a:t>và</a:t>
            </a:r>
            <a:endParaRPr lang="en-US" sz="4800" b="1" dirty="0">
              <a:solidFill>
                <a:srgbClr val="0070C0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1896085" y="4734117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0" name="TextBox 19"/>
          <p:cNvSpPr txBox="1"/>
          <p:nvPr/>
        </p:nvSpPr>
        <p:spPr>
          <a:xfrm>
            <a:off x="2265718" y="4863741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3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4762377" y="4734117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2" name="TextBox 21"/>
          <p:cNvSpPr txBox="1"/>
          <p:nvPr/>
        </p:nvSpPr>
        <p:spPr>
          <a:xfrm>
            <a:off x="5132010" y="4863741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3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93533" y="4863740"/>
            <a:ext cx="8081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 smtClean="0">
                <a:solidFill>
                  <a:srgbClr val="0070C0"/>
                </a:solidFill>
              </a:rPr>
              <a:t>và</a:t>
            </a:r>
            <a:endParaRPr lang="en-US" sz="4800" b="1" dirty="0">
              <a:solidFill>
                <a:srgbClr val="0070C0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9374211" y="1258823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5" name="TextBox 24"/>
          <p:cNvSpPr txBox="1"/>
          <p:nvPr/>
        </p:nvSpPr>
        <p:spPr>
          <a:xfrm>
            <a:off x="9743844" y="1388447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7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7835379" y="2167367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7" name="TextBox 26"/>
          <p:cNvSpPr txBox="1"/>
          <p:nvPr/>
        </p:nvSpPr>
        <p:spPr>
          <a:xfrm>
            <a:off x="8205012" y="2296991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6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28" name="Oval 27"/>
          <p:cNvSpPr/>
          <p:nvPr/>
        </p:nvSpPr>
        <p:spPr>
          <a:xfrm>
            <a:off x="10701671" y="2167367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9" name="TextBox 28"/>
          <p:cNvSpPr txBox="1"/>
          <p:nvPr/>
        </p:nvSpPr>
        <p:spPr>
          <a:xfrm>
            <a:off x="10979366" y="2296992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1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9532827" y="2296990"/>
            <a:ext cx="8081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 smtClean="0">
                <a:solidFill>
                  <a:srgbClr val="0070C0"/>
                </a:solidFill>
              </a:rPr>
              <a:t>và</a:t>
            </a:r>
            <a:endParaRPr lang="en-US" sz="4800" b="1" dirty="0">
              <a:solidFill>
                <a:srgbClr val="0070C0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7835379" y="3466040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32" name="TextBox 31"/>
          <p:cNvSpPr txBox="1"/>
          <p:nvPr/>
        </p:nvSpPr>
        <p:spPr>
          <a:xfrm>
            <a:off x="8205012" y="3595664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5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10701671" y="3451119"/>
            <a:ext cx="1195753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34" name="TextBox 33"/>
          <p:cNvSpPr txBox="1"/>
          <p:nvPr/>
        </p:nvSpPr>
        <p:spPr>
          <a:xfrm>
            <a:off x="11089013" y="3594059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2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9532827" y="3595663"/>
            <a:ext cx="8081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 smtClean="0">
                <a:solidFill>
                  <a:srgbClr val="0070C0"/>
                </a:solidFill>
              </a:rPr>
              <a:t>và</a:t>
            </a:r>
            <a:endParaRPr lang="en-US" sz="4800" b="1" dirty="0">
              <a:solidFill>
                <a:srgbClr val="0070C0"/>
              </a:solidFill>
            </a:endParaRPr>
          </a:p>
        </p:txBody>
      </p:sp>
      <p:sp>
        <p:nvSpPr>
          <p:cNvPr id="36" name="Oval 35"/>
          <p:cNvSpPr/>
          <p:nvPr/>
        </p:nvSpPr>
        <p:spPr>
          <a:xfrm>
            <a:off x="7835379" y="4734116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37" name="TextBox 36"/>
          <p:cNvSpPr txBox="1"/>
          <p:nvPr/>
        </p:nvSpPr>
        <p:spPr>
          <a:xfrm>
            <a:off x="8205012" y="4863740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4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38" name="Oval 37"/>
          <p:cNvSpPr/>
          <p:nvPr/>
        </p:nvSpPr>
        <p:spPr>
          <a:xfrm>
            <a:off x="10701671" y="4734116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39" name="TextBox 38"/>
          <p:cNvSpPr txBox="1"/>
          <p:nvPr/>
        </p:nvSpPr>
        <p:spPr>
          <a:xfrm>
            <a:off x="11071304" y="4863740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3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9532827" y="4863739"/>
            <a:ext cx="8081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 smtClean="0">
                <a:solidFill>
                  <a:srgbClr val="0070C0"/>
                </a:solidFill>
              </a:rPr>
              <a:t>và</a:t>
            </a:r>
            <a:endParaRPr lang="en-US" sz="4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474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9012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7" grpId="0"/>
      <p:bldP spid="9" grpId="0"/>
      <p:bldP spid="11" grpId="0"/>
      <p:bldP spid="15" grpId="0"/>
      <p:bldP spid="17" grpId="0"/>
      <p:bldP spid="20" grpId="0"/>
      <p:bldP spid="25" grpId="0"/>
      <p:bldP spid="27" grpId="0"/>
      <p:bldP spid="29" grpId="0"/>
      <p:bldP spid="32" grpId="0"/>
      <p:bldP spid="34" grpId="0"/>
      <p:bldP spid="3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115338" y="725819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5" name="TextBox 4"/>
          <p:cNvSpPr txBox="1"/>
          <p:nvPr/>
        </p:nvSpPr>
        <p:spPr>
          <a:xfrm>
            <a:off x="4484971" y="855443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8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576506" y="1634363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7" name="TextBox 6"/>
          <p:cNvSpPr txBox="1"/>
          <p:nvPr/>
        </p:nvSpPr>
        <p:spPr>
          <a:xfrm>
            <a:off x="2946139" y="1763987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7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5442798" y="1634363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9" name="TextBox 8"/>
          <p:cNvSpPr txBox="1"/>
          <p:nvPr/>
        </p:nvSpPr>
        <p:spPr>
          <a:xfrm>
            <a:off x="5812431" y="1763987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1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73954" y="1763986"/>
            <a:ext cx="8081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 smtClean="0">
                <a:solidFill>
                  <a:srgbClr val="0070C0"/>
                </a:solidFill>
              </a:rPr>
              <a:t>và</a:t>
            </a:r>
            <a:endParaRPr lang="en-US" sz="4800" b="1" dirty="0">
              <a:solidFill>
                <a:srgbClr val="0070C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2576506" y="2933036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2" name="TextBox 11"/>
          <p:cNvSpPr txBox="1"/>
          <p:nvPr/>
        </p:nvSpPr>
        <p:spPr>
          <a:xfrm>
            <a:off x="2946139" y="3062660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6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5442798" y="2933036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4" name="TextBox 13"/>
          <p:cNvSpPr txBox="1"/>
          <p:nvPr/>
        </p:nvSpPr>
        <p:spPr>
          <a:xfrm>
            <a:off x="5812431" y="3062660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2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73954" y="3062659"/>
            <a:ext cx="8081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 smtClean="0">
                <a:solidFill>
                  <a:srgbClr val="0070C0"/>
                </a:solidFill>
              </a:rPr>
              <a:t>và</a:t>
            </a:r>
            <a:endParaRPr lang="en-US" sz="4800" b="1" dirty="0">
              <a:solidFill>
                <a:srgbClr val="0070C0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576506" y="4201112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7" name="TextBox 16"/>
          <p:cNvSpPr txBox="1"/>
          <p:nvPr/>
        </p:nvSpPr>
        <p:spPr>
          <a:xfrm>
            <a:off x="2946139" y="4330736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5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5442798" y="4201112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9" name="TextBox 18"/>
          <p:cNvSpPr txBox="1"/>
          <p:nvPr/>
        </p:nvSpPr>
        <p:spPr>
          <a:xfrm>
            <a:off x="5812431" y="4330736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3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273954" y="4330735"/>
            <a:ext cx="8081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 smtClean="0">
                <a:solidFill>
                  <a:srgbClr val="0070C0"/>
                </a:solidFill>
              </a:rPr>
              <a:t>và</a:t>
            </a:r>
            <a:endParaRPr lang="en-US" sz="4800" b="1" dirty="0">
              <a:solidFill>
                <a:srgbClr val="0070C0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2576506" y="5412563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2" name="TextBox 21"/>
          <p:cNvSpPr txBox="1"/>
          <p:nvPr/>
        </p:nvSpPr>
        <p:spPr>
          <a:xfrm>
            <a:off x="2946139" y="5542187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4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5442798" y="5412563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4" name="TextBox 23"/>
          <p:cNvSpPr txBox="1"/>
          <p:nvPr/>
        </p:nvSpPr>
        <p:spPr>
          <a:xfrm>
            <a:off x="5812431" y="5542187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4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273954" y="5542186"/>
            <a:ext cx="8081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 smtClean="0">
                <a:solidFill>
                  <a:srgbClr val="0070C0"/>
                </a:solidFill>
              </a:rPr>
              <a:t>và</a:t>
            </a:r>
            <a:endParaRPr lang="en-US" sz="4800" b="1" dirty="0">
              <a:solidFill>
                <a:srgbClr val="0070C0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9433787" y="725819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7" name="TextBox 26"/>
          <p:cNvSpPr txBox="1"/>
          <p:nvPr/>
        </p:nvSpPr>
        <p:spPr>
          <a:xfrm>
            <a:off x="9803420" y="855443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9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28" name="Oval 27"/>
          <p:cNvSpPr/>
          <p:nvPr/>
        </p:nvSpPr>
        <p:spPr>
          <a:xfrm>
            <a:off x="7894955" y="1634363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9" name="TextBox 28"/>
          <p:cNvSpPr txBox="1"/>
          <p:nvPr/>
        </p:nvSpPr>
        <p:spPr>
          <a:xfrm>
            <a:off x="8264588" y="1763987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8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10761247" y="1634363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31" name="TextBox 30"/>
          <p:cNvSpPr txBox="1"/>
          <p:nvPr/>
        </p:nvSpPr>
        <p:spPr>
          <a:xfrm>
            <a:off x="11130880" y="1763987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1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9592403" y="1763986"/>
            <a:ext cx="8081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 smtClean="0">
                <a:solidFill>
                  <a:srgbClr val="0070C0"/>
                </a:solidFill>
              </a:rPr>
              <a:t>và</a:t>
            </a:r>
            <a:endParaRPr lang="en-US" sz="4800" b="1" dirty="0">
              <a:solidFill>
                <a:srgbClr val="0070C0"/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7894955" y="2933036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34" name="TextBox 33"/>
          <p:cNvSpPr txBox="1"/>
          <p:nvPr/>
        </p:nvSpPr>
        <p:spPr>
          <a:xfrm>
            <a:off x="8264588" y="3062660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7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35" name="Oval 34"/>
          <p:cNvSpPr/>
          <p:nvPr/>
        </p:nvSpPr>
        <p:spPr>
          <a:xfrm>
            <a:off x="10761247" y="2933036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36" name="TextBox 35"/>
          <p:cNvSpPr txBox="1"/>
          <p:nvPr/>
        </p:nvSpPr>
        <p:spPr>
          <a:xfrm>
            <a:off x="11130880" y="3062660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2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9592403" y="3062659"/>
            <a:ext cx="8081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 smtClean="0">
                <a:solidFill>
                  <a:srgbClr val="0070C0"/>
                </a:solidFill>
              </a:rPr>
              <a:t>và</a:t>
            </a:r>
            <a:endParaRPr lang="en-US" sz="4800" b="1" dirty="0">
              <a:solidFill>
                <a:srgbClr val="0070C0"/>
              </a:solidFill>
            </a:endParaRPr>
          </a:p>
        </p:txBody>
      </p:sp>
      <p:sp>
        <p:nvSpPr>
          <p:cNvPr id="38" name="Oval 37"/>
          <p:cNvSpPr/>
          <p:nvPr/>
        </p:nvSpPr>
        <p:spPr>
          <a:xfrm>
            <a:off x="7894955" y="4201112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39" name="TextBox 38"/>
          <p:cNvSpPr txBox="1"/>
          <p:nvPr/>
        </p:nvSpPr>
        <p:spPr>
          <a:xfrm>
            <a:off x="8264588" y="4330736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6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40" name="Oval 39"/>
          <p:cNvSpPr/>
          <p:nvPr/>
        </p:nvSpPr>
        <p:spPr>
          <a:xfrm>
            <a:off x="10761247" y="4201112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41" name="TextBox 40"/>
          <p:cNvSpPr txBox="1"/>
          <p:nvPr/>
        </p:nvSpPr>
        <p:spPr>
          <a:xfrm>
            <a:off x="11130880" y="4330736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3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9592403" y="4330735"/>
            <a:ext cx="8081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 smtClean="0">
                <a:solidFill>
                  <a:srgbClr val="0070C0"/>
                </a:solidFill>
              </a:rPr>
              <a:t>và</a:t>
            </a:r>
            <a:endParaRPr lang="en-US" sz="4800" b="1" dirty="0">
              <a:solidFill>
                <a:srgbClr val="0070C0"/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7894955" y="5412563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44" name="TextBox 43"/>
          <p:cNvSpPr txBox="1"/>
          <p:nvPr/>
        </p:nvSpPr>
        <p:spPr>
          <a:xfrm>
            <a:off x="8264588" y="5542187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5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45" name="Oval 44"/>
          <p:cNvSpPr/>
          <p:nvPr/>
        </p:nvSpPr>
        <p:spPr>
          <a:xfrm>
            <a:off x="10761247" y="5412563"/>
            <a:ext cx="1195754" cy="10902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46" name="TextBox 45"/>
          <p:cNvSpPr txBox="1"/>
          <p:nvPr/>
        </p:nvSpPr>
        <p:spPr>
          <a:xfrm>
            <a:off x="11130880" y="5542187"/>
            <a:ext cx="597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4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9592403" y="5542186"/>
            <a:ext cx="8081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 smtClean="0">
                <a:solidFill>
                  <a:srgbClr val="0070C0"/>
                </a:solidFill>
              </a:rPr>
              <a:t>và</a:t>
            </a:r>
            <a:endParaRPr lang="en-US" sz="4800" b="1" dirty="0">
              <a:solidFill>
                <a:srgbClr val="0070C0"/>
              </a:solidFill>
            </a:endParaRPr>
          </a:p>
        </p:txBody>
      </p:sp>
      <p:sp>
        <p:nvSpPr>
          <p:cNvPr id="48" name="Right Arrow 47">
            <a:hlinkClick r:id="rId2" action="ppaction://hlinksldjump"/>
          </p:cNvPr>
          <p:cNvSpPr/>
          <p:nvPr/>
        </p:nvSpPr>
        <p:spPr bwMode="auto">
          <a:xfrm>
            <a:off x="12921790" y="6502809"/>
            <a:ext cx="792088" cy="504056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5667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8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3" dur="20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8" dur="20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2" grpId="0"/>
      <p:bldP spid="17" grpId="0"/>
      <p:bldP spid="19" grpId="0"/>
      <p:bldP spid="27" grpId="0"/>
      <p:bldP spid="29" grpId="0"/>
      <p:bldP spid="34" grpId="0"/>
      <p:bldP spid="39" grpId="0"/>
      <p:bldP spid="4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ownloads\ANH NEN\3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" y="2"/>
            <a:ext cx="14538324" cy="7153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1086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heel spokes="1"/>
      </p:transition>
    </mc:Choice>
    <mc:Fallback xmlns="">
      <p:transition spd="slow">
        <p:wheel spokes="1"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3E55867F-6B35-4D90-80F6-9CB72A04F475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SLIDES" val="1"/>
  <p:tag name="ISPRINGONLINEFOLDERID" val="0"/>
  <p:tag name="ISPRINGONLINEFOLDERPATH" val="Content List"/>
  <p:tag name="ISPRINGCLOUDFOLDERID" val="0"/>
  <p:tag name="ISPRINGCLOUDFOLDERPATH" val="Repository"/>
  <p:tag name="ISPRING_PLAYERS_CUSTOMIZATION" val="UEsDBBQAAgAIAEOUV0cNwDEewAEAANoDAAAPAAAAbm9uZS9wbGF5ZXIueG1spZJPb9QwEMXPW6nfIfK9dpYKUa0cekDKiaJKC4jbyptME1PHDp4Ju/vtmfzZpFuQQOKQaPIy72fPs/X9sXHJT4hog8/EWqYiAV+E0voqE18+5zd34v799ZVunTlBTGyZCR88iKQELKJtiX2PhupMvBAkQ0XCL4+bI9pM1ETtRqnD4SAPtzLESr1J07X69vBxW9TQmBvrkYwvmLvs5VYkbbQhWjpl4l0qrq9WA/ICZ5F7fIXBdf3KKIvQqDYCgieIatz2bN3Q3838NMErOrWAgkdfDbPvTfH8EMrOAfbaSo9tWyDqCYO20rSx6zufYCwyMTbsGkA0FaB0vhJq9Ko/mPWTM1hPHLzA9ty22zuLNYsjfejeLerubBmyVxNHXYJ0M0wwnGLeOZeDoS5CKZIIPzrLVd5jv85HkK7FuJzn7h0+Wy/xULDGVW4KCvH0gR18JFOUco5ejtHLwdTbh+ITF49TnNsFMgezhKBratzbf86j7/6fOEp4Mp0jcV7B+hKOueW/BA2PQsAz9pqk1sl+tTOVd9ftmxdX40Iadzdl8R1FQiZWwNewNGTUos8w9Zqm1fg5JTTHotXv91JPRC5/AVBLAQIAABQAAgAIAEOUV0cNwDEewAEAANoDAAAPAAAAAAAAAAEAAAAAAAAAAABub25lL3BsYXllci54bWxQSwUGAAAAAAEAAQA9AAAA7QEAAAAA"/>
  <p:tag name="ISPRING_OUTPUT_FOLDER" val="C:\Users\Administrator\Desktop"/>
  <p:tag name="ISPRING_PRESENTATION_TITLE" val="bt441.pptx"/>
</p:tagLst>
</file>

<file path=ppt/theme/theme1.xml><?xml version="1.0" encoding="utf-8"?>
<a:theme xmlns:a="http://schemas.openxmlformats.org/drawingml/2006/main" name="jeppt.com">
  <a:themeElements>
    <a:clrScheme name="自定义 18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0B34C"/>
      </a:accent1>
      <a:accent2>
        <a:srgbClr val="FACE53"/>
      </a:accent2>
      <a:accent3>
        <a:srgbClr val="50B34C"/>
      </a:accent3>
      <a:accent4>
        <a:srgbClr val="FACE53"/>
      </a:accent4>
      <a:accent5>
        <a:srgbClr val="50B34C"/>
      </a:accent5>
      <a:accent6>
        <a:srgbClr val="FACE53"/>
      </a:accent6>
      <a:hlink>
        <a:srgbClr val="50B34C"/>
      </a:hlink>
      <a:folHlink>
        <a:srgbClr val="FACE53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</Words>
  <Application>Microsoft Office PowerPoint</Application>
  <PresentationFormat>Custom</PresentationFormat>
  <Paragraphs>52</Paragraphs>
  <Slides>4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宋体</vt:lpstr>
      <vt:lpstr>Arabic Typesetting</vt:lpstr>
      <vt:lpstr>Arial</vt:lpstr>
      <vt:lpstr>Calibri</vt:lpstr>
      <vt:lpstr>Calibri Light</vt:lpstr>
      <vt:lpstr>HP001 4 hàng</vt:lpstr>
      <vt:lpstr>Times New Roman</vt:lpstr>
      <vt:lpstr>jeppt.com</vt:lpstr>
      <vt:lpstr>1_Default Design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学前教育</dc:title>
  <dc:creator/>
  <cp:keywords>www.1ppt.com</cp:keywords>
  <cp:lastModifiedBy/>
  <cp:revision>2</cp:revision>
  <dcterms:created xsi:type="dcterms:W3CDTF">2016-10-17T14:00:00Z</dcterms:created>
  <dcterms:modified xsi:type="dcterms:W3CDTF">2025-04-07T06:02:30Z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2052-11.1.0.9584</vt:lpwstr>
  </property>
</Properties>
</file>