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>
  <p:sldMasterIdLst>
    <p:sldMasterId id="2147483648" r:id="rId1"/>
    <p:sldMasterId id="2147483651" r:id="rId2"/>
  </p:sldMasterIdLst>
  <p:notesMasterIdLst>
    <p:notesMasterId r:id="rId5"/>
  </p:notesMasterIdLst>
  <p:handoutMasterIdLst>
    <p:handoutMasterId r:id="rId6"/>
  </p:handoutMasterIdLst>
  <p:sldIdLst>
    <p:sldId id="3262" r:id="rId3"/>
    <p:sldId id="3256" r:id="rId4"/>
  </p:sldIdLst>
  <p:sldSz cx="14538325" cy="7315200"/>
  <p:notesSz cx="6858000" cy="9144000"/>
  <p:custDataLst>
    <p:tags r:id="rId7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40080" indent="-1828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955" indent="-5543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>
          <p15:clr>
            <a:srgbClr val="A4A3A4"/>
          </p15:clr>
        </p15:guide>
        <p15:guide id="2" pos="4050">
          <p15:clr>
            <a:srgbClr val="A4A3A4"/>
          </p15:clr>
        </p15:guide>
        <p15:guide id="3" orient="horz" pos="4183">
          <p15:clr>
            <a:srgbClr val="A4A3A4"/>
          </p15:clr>
        </p15:guide>
        <p15:guide id="4" pos="7588">
          <p15:clr>
            <a:srgbClr val="A4A3A4"/>
          </p15:clr>
        </p15:guide>
        <p15:guide id="5" pos="376">
          <p15:clr>
            <a:srgbClr val="A4A3A4"/>
          </p15:clr>
        </p15:guide>
        <p15:guide id="6" pos="1350">
          <p15:clr>
            <a:srgbClr val="A4A3A4"/>
          </p15:clr>
        </p15:guide>
        <p15:guide id="7" orient="horz" pos="332">
          <p15:clr>
            <a:srgbClr val="A4A3A4"/>
          </p15:clr>
        </p15:guide>
        <p15:guide id="8" orient="horz" pos="4231">
          <p15:clr>
            <a:srgbClr val="A4A3A4"/>
          </p15:clr>
        </p15:guide>
        <p15:guide id="9" pos="4579">
          <p15:clr>
            <a:srgbClr val="A4A3A4"/>
          </p15:clr>
        </p15:guide>
        <p15:guide id="10" pos="8579">
          <p15:clr>
            <a:srgbClr val="A4A3A4"/>
          </p15:clr>
        </p15:guide>
        <p15:guide id="11" pos="425">
          <p15:clr>
            <a:srgbClr val="A4A3A4"/>
          </p15:clr>
        </p15:guide>
        <p15:guide id="12" pos="15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8B8"/>
    <a:srgbClr val="CE000D"/>
    <a:srgbClr val="EC206C"/>
    <a:srgbClr val="EFEFEF"/>
    <a:srgbClr val="EBEBEB"/>
    <a:srgbClr val="BD8769"/>
    <a:srgbClr val="F16904"/>
    <a:srgbClr val="223D5E"/>
    <a:srgbClr val="BC148E"/>
    <a:srgbClr val="0A1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43" autoAdjust="0"/>
    <p:restoredTop sz="92986" autoAdjust="0"/>
  </p:normalViewPr>
  <p:slideViewPr>
    <p:cSldViewPr>
      <p:cViewPr varScale="1">
        <p:scale>
          <a:sx n="69" d="100"/>
          <a:sy n="69" d="100"/>
        </p:scale>
        <p:origin x="114" y="66"/>
      </p:cViewPr>
      <p:guideLst>
        <p:guide orient="horz" pos="328"/>
        <p:guide pos="4050"/>
        <p:guide orient="horz" pos="4183"/>
        <p:guide pos="7588"/>
        <p:guide pos="376"/>
        <p:guide pos="1350"/>
        <p:guide orient="horz" pos="332"/>
        <p:guide orient="horz" pos="4231"/>
        <p:guide pos="4579"/>
        <p:guide pos="8579"/>
        <p:guide pos="425"/>
        <p:guide pos="1526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t>2025/4/7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225" y="685800"/>
            <a:ext cx="6813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621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9412647" y="6620134"/>
            <a:ext cx="8763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4538325" cy="73152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918" y="291253"/>
            <a:ext cx="4783009" cy="1239520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084" y="291255"/>
            <a:ext cx="8127328" cy="6243320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6918" y="1530776"/>
            <a:ext cx="4783009" cy="5003800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FFEE-0D10-41AB-A29F-A2CC4CD238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9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613" y="5120642"/>
            <a:ext cx="8722995" cy="604521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9613" y="653627"/>
            <a:ext cx="8722995" cy="4389120"/>
          </a:xfrm>
        </p:spPr>
        <p:txBody>
          <a:bodyPr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9613" y="5725163"/>
            <a:ext cx="8722995" cy="858519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839C-E5CA-4154-9F1F-9C097A6216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61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76CB-A64A-4B10-B09A-F6CEDB3A4E8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5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40289" y="292950"/>
            <a:ext cx="3271123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6916" y="292950"/>
            <a:ext cx="9571064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41D37-1142-401C-B048-F867F99A9DC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57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26919" y="292950"/>
            <a:ext cx="13084493" cy="62416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1FD3B-FCB6-482D-B0FB-AC2CA5C77BA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49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374" y="2272456"/>
            <a:ext cx="12357577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752" y="4145280"/>
            <a:ext cx="10176828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482163" indent="0" algn="ctr">
              <a:buNone/>
              <a:defRPr/>
            </a:lvl2pPr>
            <a:lvl3pPr marL="964326" indent="0" algn="ctr">
              <a:buNone/>
              <a:defRPr/>
            </a:lvl3pPr>
            <a:lvl4pPr marL="1446489" indent="0" algn="ctr">
              <a:buNone/>
              <a:defRPr/>
            </a:lvl4pPr>
            <a:lvl5pPr marL="1928652" indent="0" algn="ctr">
              <a:buNone/>
              <a:defRPr/>
            </a:lvl5pPr>
            <a:lvl6pPr marL="2410816" indent="0" algn="ctr">
              <a:buNone/>
              <a:defRPr/>
            </a:lvl6pPr>
            <a:lvl7pPr marL="2892979" indent="0" algn="ctr">
              <a:buNone/>
              <a:defRPr/>
            </a:lvl7pPr>
            <a:lvl8pPr marL="3375142" indent="0" algn="ctr">
              <a:buNone/>
              <a:defRPr/>
            </a:lvl8pPr>
            <a:lvl9pPr marL="385730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7977-10E4-40B0-BE19-8217852780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DBF01-A5F4-4F75-BEFC-B8E926BD201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9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27" y="4700696"/>
            <a:ext cx="12357577" cy="1452880"/>
          </a:xfrm>
        </p:spPr>
        <p:txBody>
          <a:bodyPr anchor="t"/>
          <a:lstStyle>
            <a:lvl1pPr algn="l">
              <a:defRPr sz="421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8427" y="3100495"/>
            <a:ext cx="12357577" cy="1600200"/>
          </a:xfrm>
        </p:spPr>
        <p:txBody>
          <a:bodyPr anchor="b"/>
          <a:lstStyle>
            <a:lvl1pPr marL="0" indent="0">
              <a:buNone/>
              <a:defRPr sz="2109"/>
            </a:lvl1pPr>
            <a:lvl2pPr marL="482163" indent="0">
              <a:buNone/>
              <a:defRPr sz="1898"/>
            </a:lvl2pPr>
            <a:lvl3pPr marL="964326" indent="0">
              <a:buNone/>
              <a:defRPr sz="1687"/>
            </a:lvl3pPr>
            <a:lvl4pPr marL="1446489" indent="0">
              <a:buNone/>
              <a:defRPr sz="1476"/>
            </a:lvl4pPr>
            <a:lvl5pPr marL="1928652" indent="0">
              <a:buNone/>
              <a:defRPr sz="1476"/>
            </a:lvl5pPr>
            <a:lvl6pPr marL="2410816" indent="0">
              <a:buNone/>
              <a:defRPr sz="1476"/>
            </a:lvl6pPr>
            <a:lvl7pPr marL="2892979" indent="0">
              <a:buNone/>
              <a:defRPr sz="1476"/>
            </a:lvl7pPr>
            <a:lvl8pPr marL="3375142" indent="0">
              <a:buNone/>
              <a:defRPr sz="1476"/>
            </a:lvl8pPr>
            <a:lvl9pPr marL="3857305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D2B0-312A-4F3B-BA5F-4FF92954B8C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76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920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0318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6F16F-77ED-4E0B-B66D-63968190B83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52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917" y="1637453"/>
            <a:ext cx="6423618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6917" y="2319869"/>
            <a:ext cx="6423618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85269" y="1637453"/>
            <a:ext cx="6426141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85269" y="2319869"/>
            <a:ext cx="6426141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48BA9-5BD6-4624-90D9-E748ED849FD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51A63-1196-40D1-9FD7-4C3EB36DBCD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6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5BE3F-F048-4831-ABE1-18EE71ACFD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4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999737" y="390167"/>
            <a:ext cx="12538857" cy="1412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99737" y="1947617"/>
            <a:ext cx="12538857" cy="4641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99737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815599" y="6780529"/>
            <a:ext cx="4907133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268368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6919" y="292947"/>
            <a:ext cx="1308449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6919" y="1706883"/>
            <a:ext cx="13084493" cy="4827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6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920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67261" y="6661575"/>
            <a:ext cx="460380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19136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76"/>
            </a:lvl1pPr>
          </a:lstStyle>
          <a:p>
            <a:pPr>
              <a:defRPr/>
            </a:pPr>
            <a:fld id="{9789F8EE-55F5-4B2D-BC58-6C39536AA767}" type="slidenum">
              <a:rPr lang="en-US" altLang="en-US">
                <a:solidFill>
                  <a:srgbClr val="000000"/>
                </a:solidFill>
                <a:latin typeface="Arial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9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5pPr>
      <a:lvl6pPr marL="482163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6pPr>
      <a:lvl7pPr marL="964326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7pPr>
      <a:lvl8pPr marL="1446489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8pPr>
      <a:lvl9pPr marL="1928652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61622" indent="-361622" algn="l" rtl="0" eaLnBrk="0" fontAlgn="base" hangingPunct="0">
        <a:spcBef>
          <a:spcPct val="20000"/>
        </a:spcBef>
        <a:spcAft>
          <a:spcPct val="0"/>
        </a:spcAft>
        <a:buChar char="•"/>
        <a:defRPr sz="3375">
          <a:solidFill>
            <a:schemeClr val="tx1"/>
          </a:solidFill>
          <a:latin typeface="+mn-lt"/>
          <a:ea typeface="+mn-ea"/>
          <a:cs typeface="+mn-cs"/>
        </a:defRPr>
      </a:lvl1pPr>
      <a:lvl2pPr marL="783515" indent="-301352" algn="l" rtl="0" eaLnBrk="0" fontAlgn="base" hangingPunct="0">
        <a:spcBef>
          <a:spcPct val="20000"/>
        </a:spcBef>
        <a:spcAft>
          <a:spcPct val="0"/>
        </a:spcAft>
        <a:buChar char="–"/>
        <a:defRPr sz="2953">
          <a:solidFill>
            <a:schemeClr val="tx1"/>
          </a:solidFill>
          <a:latin typeface="+mn-lt"/>
        </a:defRPr>
      </a:lvl2pPr>
      <a:lvl3pPr marL="1205408" indent="-241082" algn="l" rtl="0" eaLnBrk="0" fontAlgn="base" hangingPunct="0">
        <a:spcBef>
          <a:spcPct val="20000"/>
        </a:spcBef>
        <a:spcAft>
          <a:spcPct val="0"/>
        </a:spcAft>
        <a:buChar char="•"/>
        <a:defRPr sz="2531">
          <a:solidFill>
            <a:schemeClr val="tx1"/>
          </a:solidFill>
          <a:latin typeface="+mn-lt"/>
        </a:defRPr>
      </a:lvl3pPr>
      <a:lvl4pPr marL="1687571" indent="-241082" algn="l" rtl="0" eaLnBrk="0" fontAlgn="base" hangingPunct="0">
        <a:spcBef>
          <a:spcPct val="20000"/>
        </a:spcBef>
        <a:spcAft>
          <a:spcPct val="0"/>
        </a:spcAft>
        <a:buChar char="–"/>
        <a:defRPr sz="2109">
          <a:solidFill>
            <a:schemeClr val="tx1"/>
          </a:solidFill>
          <a:latin typeface="+mn-lt"/>
        </a:defRPr>
      </a:lvl4pPr>
      <a:lvl5pPr marL="2169734" indent="-241082" algn="l" rtl="0" eaLnBrk="0" fontAlgn="base" hangingPunct="0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5pPr>
      <a:lvl6pPr marL="265189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6pPr>
      <a:lvl7pPr marL="3134060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7pPr>
      <a:lvl8pPr marL="3616223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8pPr>
      <a:lvl9pPr marL="409838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A%20VU\NH&#7840;C\BongHongTangCo-V.A-3066807.mp3" TargetMode="External"/><Relationship Id="rId1" Type="http://schemas.microsoft.com/office/2007/relationships/media" Target="file:///D:\A%20VU\NH&#7840;C\BongHongTangCo-V.A-3066807.mp3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68562" y="68390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con </a:t>
            </a:r>
            <a:endParaRPr lang="en-US" b="1" dirty="0">
              <a:solidFill>
                <a:srgbClr val="FF000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84586" y="4355490"/>
            <a:ext cx="10729192" cy="2183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trò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theo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nhóm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vỗ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tay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con,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que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.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70995" y="1665465"/>
            <a:ext cx="52640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vở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52564" y="3010612"/>
            <a:ext cx="57271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7   8   9   10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97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ngHongTangCo-V.A-3066807.mp3">
            <a:hlinkClick r:id="" action="ppaction://media"/>
            <a:extLst>
              <a:ext uri="{FF2B5EF4-FFF2-40B4-BE49-F238E27FC236}">
                <a16:creationId xmlns:a16="http://schemas.microsoft.com/office/drawing/2014/main" id="{55D1CD5E-F670-4D2E-A411-8871F4F476A2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972" y="5347072"/>
            <a:ext cx="307411" cy="2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9289" y="3422288"/>
            <a:ext cx="1279199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4500" i="1">
                <a:solidFill>
                  <a:srgbClr val="FFFFFF"/>
                </a:solidFill>
                <a:latin typeface="HP001 4 hàng" panose="020B0603050302020204" pitchFamily="34" charset="-93"/>
                <a:ea typeface="Arial" charset="0"/>
                <a:cs typeface="Times New Roman" pitchFamily="18" charset="0"/>
              </a:rPr>
              <a:t>   </a:t>
            </a:r>
            <a:endParaRPr lang="en-US" sz="4500" dirty="0">
              <a:solidFill>
                <a:srgbClr val="FFFFFF"/>
              </a:solidFill>
              <a:latin typeface="HP001 4 hàng" panose="020B0603050302020204" pitchFamily="34" charset="-93"/>
              <a:ea typeface="Arial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8464" y="2712491"/>
            <a:ext cx="3796761" cy="8713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062" b="1" u="sng" dirty="0" err="1">
                <a:solidFill>
                  <a:srgbClr val="FFFFFF"/>
                </a:solidFill>
                <a:latin typeface="HP001 4 hàng" panose="020B0603050302020204" pitchFamily="34" charset="-93"/>
              </a:rPr>
              <a:t>Nội</a:t>
            </a:r>
            <a:r>
              <a:rPr lang="en-US" sz="5062" b="1" u="sng" dirty="0">
                <a:solidFill>
                  <a:srgbClr val="FFFFFF"/>
                </a:solidFill>
                <a:latin typeface="HP001 4 hàng" panose="020B0603050302020204" pitchFamily="34" charset="-93"/>
              </a:rPr>
              <a:t> dung:</a:t>
            </a:r>
            <a:endParaRPr lang="vi-VN" sz="5062" b="1" u="sng" dirty="0">
              <a:solidFill>
                <a:srgbClr val="FFFFFF"/>
              </a:solidFill>
              <a:latin typeface="HP001 4 hàng" panose="020B0603050302020204" pitchFamily="34" charset="-93"/>
            </a:endParaRPr>
          </a:p>
        </p:txBody>
      </p:sp>
      <p:sp>
        <p:nvSpPr>
          <p:cNvPr id="6" name="Oval 5"/>
          <p:cNvSpPr/>
          <p:nvPr/>
        </p:nvSpPr>
        <p:spPr>
          <a:xfrm>
            <a:off x="3434917" y="1258824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" name="TextBox 6"/>
          <p:cNvSpPr txBox="1"/>
          <p:nvPr/>
        </p:nvSpPr>
        <p:spPr>
          <a:xfrm>
            <a:off x="3804550" y="1388448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896085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TextBox 8"/>
          <p:cNvSpPr txBox="1"/>
          <p:nvPr/>
        </p:nvSpPr>
        <p:spPr>
          <a:xfrm>
            <a:off x="2265718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2377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5132010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3533" y="2296991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96085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/>
          <p:cNvSpPr txBox="1"/>
          <p:nvPr/>
        </p:nvSpPr>
        <p:spPr>
          <a:xfrm>
            <a:off x="2265718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62377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5132010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93533" y="3595664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896085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" name="TextBox 19"/>
          <p:cNvSpPr txBox="1"/>
          <p:nvPr/>
        </p:nvSpPr>
        <p:spPr>
          <a:xfrm>
            <a:off x="2265718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762377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5132010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93533" y="486374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9374211" y="125882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/>
          <p:cNvSpPr txBox="1"/>
          <p:nvPr/>
        </p:nvSpPr>
        <p:spPr>
          <a:xfrm>
            <a:off x="9743844" y="138844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835379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TextBox 26"/>
          <p:cNvSpPr txBox="1"/>
          <p:nvPr/>
        </p:nvSpPr>
        <p:spPr>
          <a:xfrm>
            <a:off x="8205012" y="229699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0701671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10979366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32827" y="229699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835379" y="3466040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2" name="TextBox 31"/>
          <p:cNvSpPr txBox="1"/>
          <p:nvPr/>
        </p:nvSpPr>
        <p:spPr>
          <a:xfrm>
            <a:off x="8205012" y="3595664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0701671" y="3451119"/>
            <a:ext cx="1195753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11089013" y="3594059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532827" y="3595663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835379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TextBox 36"/>
          <p:cNvSpPr txBox="1"/>
          <p:nvPr/>
        </p:nvSpPr>
        <p:spPr>
          <a:xfrm>
            <a:off x="8205012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10701671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/>
          <p:cNvSpPr txBox="1"/>
          <p:nvPr/>
        </p:nvSpPr>
        <p:spPr>
          <a:xfrm>
            <a:off x="11071304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532827" y="486373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7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12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7" grpId="0"/>
      <p:bldP spid="20" grpId="0"/>
      <p:bldP spid="25" grpId="0"/>
      <p:bldP spid="27" grpId="0"/>
      <p:bldP spid="29" grpId="0"/>
      <p:bldP spid="32" grpId="0"/>
      <p:bldP spid="34" grpId="0"/>
      <p:bldP spid="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3E55867F-6B35-4D90-80F6-9CB72A04F47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bt441.pptx"/>
</p:tagLst>
</file>

<file path=ppt/theme/theme1.xml><?xml version="1.0" encoding="utf-8"?>
<a:theme xmlns:a="http://schemas.openxmlformats.org/drawingml/2006/main" name="jeppt.com">
  <a:themeElements>
    <a:clrScheme name="自定义 1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34C"/>
      </a:accent1>
      <a:accent2>
        <a:srgbClr val="FACE53"/>
      </a:accent2>
      <a:accent3>
        <a:srgbClr val="50B34C"/>
      </a:accent3>
      <a:accent4>
        <a:srgbClr val="FACE53"/>
      </a:accent4>
      <a:accent5>
        <a:srgbClr val="50B34C"/>
      </a:accent5>
      <a:accent6>
        <a:srgbClr val="FACE53"/>
      </a:accent6>
      <a:hlink>
        <a:srgbClr val="50B34C"/>
      </a:hlink>
      <a:folHlink>
        <a:srgbClr val="FACE5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Custom</PresentationFormat>
  <Paragraphs>26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宋体</vt:lpstr>
      <vt:lpstr>Arabic Typesetting</vt:lpstr>
      <vt:lpstr>Arial</vt:lpstr>
      <vt:lpstr>Calibri</vt:lpstr>
      <vt:lpstr>Calibri Light</vt:lpstr>
      <vt:lpstr>HP001 4 hàng</vt:lpstr>
      <vt:lpstr>Times New Roman</vt:lpstr>
      <vt:lpstr>jeppt.com</vt:lpstr>
      <vt:lpstr>1_Default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学前教育</dc:title>
  <dc:creator/>
  <cp:keywords>www.1ppt.com</cp:keywords>
  <cp:lastModifiedBy/>
  <cp:revision>2</cp:revision>
  <dcterms:created xsi:type="dcterms:W3CDTF">2016-10-17T14:00:00Z</dcterms:created>
  <dcterms:modified xsi:type="dcterms:W3CDTF">2025-04-07T06:02:47Z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