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04D9-3EA5-482C-85AF-6286758F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F2AFB-6D15-4715-A51A-F95957B8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9E3E-D63C-437A-8630-70890AA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D8A8-7C1E-493A-9DD8-5C8757A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04908-16ED-4060-81C6-279B5EB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C27C-E222-481B-869A-CFEBD871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A31F-0E14-41BE-B53B-788C09A1E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DF48-DBC8-4452-AD07-2962111B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17C8-D05D-4E30-84AA-A58B63F5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0803-F38B-4719-A82E-6F79D8A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73B65-ADE1-438B-83CE-513128090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1B81E-A23E-411C-A9BF-81EEC357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393F-422F-4D4C-9E4C-4AD3FB11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A4E5-ECBD-4EB3-8FEF-7961D29D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F22A1-B1DD-46F2-8F9F-83012CCB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2A14-417A-49D5-B37D-8A871CE3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DC34-81B2-4757-A855-21EF8F37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E9060-42A4-43A9-8E7D-C6949AAC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0B16-C480-4255-9D39-31B6587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5C25F-482A-47AB-B71E-F47799F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05D9-52B8-4861-BDAC-E959A186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75EF-F4FF-41FF-B4E3-A6BC42B1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94AD2-F302-44A1-AEFA-3A47AB15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943D-5AD1-4290-A5ED-6B9D23F6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64185-73A0-411D-80A1-25A2A8BB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4989-0057-4234-8FC1-A4D44197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615B-D979-431C-9C99-A99832F29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CFBE-3A6F-4454-8969-8B650647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FC8D3-6FE0-4401-9517-8E0FD13C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E2226-C6EE-4297-83BD-4ED502FA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3EBC9-03A9-4C12-BEB9-834C0C35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05A4-8387-4BB5-A64F-04340D24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E4339-C22A-4825-9BE2-B7A011F8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35FBB-A22A-4700-BD1B-63BD11F8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793F3-6565-4EEF-998D-695B4CF76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6875E-B7E3-4E6D-8868-8B3EC26CA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E83ED-04C3-4044-8975-9A8FB5F6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A0E2D-C331-4D6A-A2AC-79F43D14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4B2CF-0DF7-4BE3-868E-EB3AAE18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42DC-31C2-43C1-820C-79F0BA95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AB2B2-0633-4B2B-8EB3-17F8FA18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DFE51-4D6B-4715-AD5F-1B856112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57E08-7B81-404F-B0E1-C7451D08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0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F1F5F-81C9-43A8-839F-C19D0DA1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98EDB-6CB4-4E8A-A586-CDFFB30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DD585-0EF9-49C9-989F-3D9D073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31ED-D72A-4732-BDD5-B218CA52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F903-9706-463E-A3A7-C95DBCFB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9A8D6-4FFE-442E-9D43-D3330D1E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B6A63-972E-44CD-9472-5925C1C5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D7F32-8652-4190-9441-EC75B0AE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35937-13CA-4079-A494-1587102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71BE-9903-4CBA-A60D-C1812DA1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23451-BDF4-4EE6-A3E3-6C4341EEB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62D45-350B-4799-9EF5-2B09B689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CEAE5-B591-4DE8-B3D0-830A4CE7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DFDB-2501-466B-BAF0-0FFD9A52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7FB5E-3361-419F-8C19-AE5D4FE5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FD636-FFB2-4486-9EE9-5BF1D3A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D3438-59E9-44F1-B940-F8D9B74A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FDF4-73BC-448B-BD2C-9DE8763CC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30E6-B8D1-4B2C-853D-A5B7A1BE8503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D635-21C7-4EC8-9E2E-B9C1A462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85EF1-A1E3-4696-BA2B-F0A1B64A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26908" r="7163" b="46811"/>
          <a:stretch/>
        </p:blipFill>
        <p:spPr>
          <a:xfrm>
            <a:off x="2012639" y="2464904"/>
            <a:ext cx="8512900" cy="3765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76A353-C253-43B8-A209-2A2D6AF1C203}"/>
              </a:ext>
            </a:extLst>
          </p:cNvPr>
          <p:cNvSpPr/>
          <p:nvPr/>
        </p:nvSpPr>
        <p:spPr>
          <a:xfrm>
            <a:off x="5476461" y="3657600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ABC07-1D07-4AD3-94ED-A0F813F41A10}"/>
              </a:ext>
            </a:extLst>
          </p:cNvPr>
          <p:cNvSpPr/>
          <p:nvPr/>
        </p:nvSpPr>
        <p:spPr>
          <a:xfrm>
            <a:off x="5476461" y="4045226"/>
            <a:ext cx="1908313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77433-3499-405C-A711-55B5C6858FE4}"/>
              </a:ext>
            </a:extLst>
          </p:cNvPr>
          <p:cNvSpPr/>
          <p:nvPr/>
        </p:nvSpPr>
        <p:spPr>
          <a:xfrm>
            <a:off x="2445026" y="4386470"/>
            <a:ext cx="8080513" cy="182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A6ED4-9B72-4DE0-B03C-7F0880DB9E31}"/>
              </a:ext>
            </a:extLst>
          </p:cNvPr>
          <p:cNvSpPr/>
          <p:nvPr/>
        </p:nvSpPr>
        <p:spPr>
          <a:xfrm>
            <a:off x="5476460" y="5146247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37268-3B5A-443A-88B5-C6711CDCBD9A}"/>
              </a:ext>
            </a:extLst>
          </p:cNvPr>
          <p:cNvSpPr/>
          <p:nvPr/>
        </p:nvSpPr>
        <p:spPr>
          <a:xfrm>
            <a:off x="5420138" y="5548782"/>
            <a:ext cx="2083905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2FA16-2CA5-4F19-99A1-E39D30CA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7681" r="61393" b="73184"/>
          <a:stretch/>
        </p:blipFill>
        <p:spPr>
          <a:xfrm>
            <a:off x="0" y="0"/>
            <a:ext cx="3001617" cy="1308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B0204-5961-48B4-B5EE-DC1CFEB2B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7500" r="33667" b="78175"/>
          <a:stretch/>
        </p:blipFill>
        <p:spPr>
          <a:xfrm>
            <a:off x="4899992" y="1388165"/>
            <a:ext cx="293204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63192" r="35819" b="28206"/>
          <a:stretch/>
        </p:blipFill>
        <p:spPr>
          <a:xfrm>
            <a:off x="685800" y="2107095"/>
            <a:ext cx="10847988" cy="2375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71670" r="6587" b="7993"/>
          <a:stretch/>
        </p:blipFill>
        <p:spPr>
          <a:xfrm>
            <a:off x="347869" y="1858617"/>
            <a:ext cx="11710111" cy="3985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BE20E0-379E-4454-89F0-65E9DADCEBFE}"/>
              </a:ext>
            </a:extLst>
          </p:cNvPr>
          <p:cNvCxnSpPr/>
          <p:nvPr/>
        </p:nvCxnSpPr>
        <p:spPr>
          <a:xfrm>
            <a:off x="5198165" y="3627783"/>
            <a:ext cx="141135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FF3D05-3599-4E26-A3C4-1DDC63B0D79A}"/>
              </a:ext>
            </a:extLst>
          </p:cNvPr>
          <p:cNvCxnSpPr>
            <a:cxnSpLocks/>
          </p:cNvCxnSpPr>
          <p:nvPr/>
        </p:nvCxnSpPr>
        <p:spPr>
          <a:xfrm>
            <a:off x="8878956" y="3627783"/>
            <a:ext cx="69242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509" r="8408" b="53636"/>
          <a:stretch/>
        </p:blipFill>
        <p:spPr>
          <a:xfrm>
            <a:off x="3257467" y="1013791"/>
            <a:ext cx="8440637" cy="567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11AF05-9755-4032-B14B-80493D2296A8}"/>
              </a:ext>
            </a:extLst>
          </p:cNvPr>
          <p:cNvSpPr/>
          <p:nvPr/>
        </p:nvSpPr>
        <p:spPr>
          <a:xfrm>
            <a:off x="8835888" y="347869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50693-0ADB-41C6-8BF0-119703C84AFB}"/>
              </a:ext>
            </a:extLst>
          </p:cNvPr>
          <p:cNvSpPr/>
          <p:nvPr/>
        </p:nvSpPr>
        <p:spPr>
          <a:xfrm>
            <a:off x="9422296" y="3429000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8931F-8083-4A79-8006-73DD9689595F}"/>
              </a:ext>
            </a:extLst>
          </p:cNvPr>
          <p:cNvSpPr/>
          <p:nvPr/>
        </p:nvSpPr>
        <p:spPr>
          <a:xfrm>
            <a:off x="10091405" y="346378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3D7F0-BCAF-4EF7-A77C-EB3107BF3DE2}"/>
              </a:ext>
            </a:extLst>
          </p:cNvPr>
          <p:cNvSpPr/>
          <p:nvPr/>
        </p:nvSpPr>
        <p:spPr>
          <a:xfrm>
            <a:off x="4870300" y="60562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06D31F-77FA-4E9D-A5E1-F80C9417D70F}"/>
              </a:ext>
            </a:extLst>
          </p:cNvPr>
          <p:cNvSpPr/>
          <p:nvPr/>
        </p:nvSpPr>
        <p:spPr>
          <a:xfrm>
            <a:off x="5456708" y="60065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FF567-DB96-4816-9FD5-3DA5ABAE5AD5}"/>
              </a:ext>
            </a:extLst>
          </p:cNvPr>
          <p:cNvSpPr/>
          <p:nvPr/>
        </p:nvSpPr>
        <p:spPr>
          <a:xfrm>
            <a:off x="6125817" y="60413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DE5FC-6A30-4215-B3EF-09C8B0103F31}"/>
              </a:ext>
            </a:extLst>
          </p:cNvPr>
          <p:cNvSpPr/>
          <p:nvPr/>
        </p:nvSpPr>
        <p:spPr>
          <a:xfrm>
            <a:off x="8970811" y="603636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FFB78E-8A1A-4F63-80B5-6BEFC4912E04}"/>
              </a:ext>
            </a:extLst>
          </p:cNvPr>
          <p:cNvSpPr/>
          <p:nvPr/>
        </p:nvSpPr>
        <p:spPr>
          <a:xfrm>
            <a:off x="9557219" y="5986669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00879-FA0B-43B7-BB55-E3FE937D160F}"/>
              </a:ext>
            </a:extLst>
          </p:cNvPr>
          <p:cNvSpPr/>
          <p:nvPr/>
        </p:nvSpPr>
        <p:spPr>
          <a:xfrm>
            <a:off x="10226328" y="60214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17</cp:revision>
  <dcterms:created xsi:type="dcterms:W3CDTF">2020-08-06T10:09:39Z</dcterms:created>
  <dcterms:modified xsi:type="dcterms:W3CDTF">2025-04-07T06:18:49Z</dcterms:modified>
</cp:coreProperties>
</file>