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4" r:id="rId3"/>
    <p:sldId id="265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304D9-3EA5-482C-85AF-6286758FD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4F2AFB-6D15-4715-A51A-F95957B87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59E3E-D63C-437A-8630-70890AABE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FD8A8-7C1E-493A-9DD8-5C8757A4E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04908-16ED-4060-81C6-279B5EBBD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12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0C27C-E222-481B-869A-CFEBD8717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4A31F-0E14-41BE-B53B-788C09A1E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EDF48-DBC8-4452-AD07-2962111B6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417C8-D05D-4E30-84AA-A58B63F54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E0803-F38B-4719-A82E-6F79D8AEE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56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F73B65-ADE1-438B-83CE-5131280904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1B81E-A23E-411C-A9BF-81EEC35792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B393F-422F-4D4C-9E4C-4AD3FB11B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7A4E5-ECBD-4EB3-8FEF-7961D29D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F22A1-B1DD-46F2-8F9F-83012CCB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291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02A14-417A-49D5-B37D-8A871CE32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4DC34-81B2-4757-A855-21EF8F37D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E9060-42A4-43A9-8E7D-C6949AAC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B0B16-C480-4255-9D39-31B658729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5C25F-482A-47AB-B71E-F47799FA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5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005D9-52B8-4861-BDAC-E959A1863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175EF-F4FF-41FF-B4E3-A6BC42B1C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94AD2-F302-44A1-AEFA-3A47AB15F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D943D-5AD1-4290-A5ED-6B9D23F64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64185-73A0-411D-80A1-25A2A8BBB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28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B4989-0057-4234-8FC1-A4D44197C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4615B-D979-431C-9C99-A99832F29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ACFBE-3A6F-4454-8969-8B6506470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FC8D3-6FE0-4401-9517-8E0FD13C3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FE2226-C6EE-4297-83BD-4ED502FAE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3EBC9-03A9-4C12-BEB9-834C0C355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079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905A4-8387-4BB5-A64F-04340D24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E4339-C22A-4825-9BE2-B7A011F8D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35FBB-A22A-4700-BD1B-63BD11F83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4793F3-6565-4EEF-998D-695B4CF76D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56875E-B7E3-4E6D-8868-8B3EC26CA9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5E83ED-04C3-4044-8975-9A8FB5F68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EA0E2D-C331-4D6A-A2AC-79F43D144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74B2CF-0DF7-4BE3-868E-EB3AAE186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02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C42DC-31C2-43C1-820C-79F0BA95B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FAB2B2-0633-4B2B-8EB3-17F8FA183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1DFE51-4D6B-4715-AD5F-1B856112C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57E08-7B81-404F-B0E1-C7451D085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7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F1F5F-81C9-43A8-839F-C19D0DA16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B98EDB-6CB4-4E8A-A586-CDFFB3045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DD585-0EF9-49C9-989F-3D9D0738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163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731ED-D72A-4732-BDD5-B218CA52A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F903-9706-463E-A3A7-C95DBCFBA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B9A8D6-4FFE-442E-9D43-D3330D1E7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B6A63-972E-44CD-9472-5925C1C59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D7F32-8652-4190-9441-EC75B0AE5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35937-13CA-4079-A494-158710285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901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971BE-9903-4CBA-A60D-C1812DA1D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A23451-BDF4-4EE6-A3E3-6C4341EEB5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E62D45-350B-4799-9EF5-2B09B689E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CEAE5-B591-4DE8-B3D0-830A4CE76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6EDFDB-2501-466B-BAF0-0FFD9A52E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7FB5E-3361-419F-8C19-AE5D4FE5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74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BFD636-FFB2-4486-9EE9-5BF1D3AD8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D3438-59E9-44F1-B940-F8D9B74A1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1FDF4-73BC-448B-BD2C-9DE8763CC8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FD635-21C7-4EC8-9E2E-B9C1A462C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85EF1-A1E3-4696-BA2B-F0A1B64A59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911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AFD809-7926-4F0C-A833-C4180CC536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6" t="5797" r="9615" b="82608"/>
          <a:stretch/>
        </p:blipFill>
        <p:spPr>
          <a:xfrm>
            <a:off x="2276061" y="2266121"/>
            <a:ext cx="8230582" cy="167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766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AFD809-7926-4F0C-A833-C4180CC536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1" t="26908" r="7163" b="46811"/>
          <a:stretch/>
        </p:blipFill>
        <p:spPr>
          <a:xfrm>
            <a:off x="2012639" y="2464904"/>
            <a:ext cx="8512900" cy="376507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676A353-C253-43B8-A209-2A2D6AF1C203}"/>
              </a:ext>
            </a:extLst>
          </p:cNvPr>
          <p:cNvSpPr/>
          <p:nvPr/>
        </p:nvSpPr>
        <p:spPr>
          <a:xfrm>
            <a:off x="5476461" y="3657600"/>
            <a:ext cx="1908313" cy="387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6ABC07-1D07-4AD3-94ED-A0F813F41A10}"/>
              </a:ext>
            </a:extLst>
          </p:cNvPr>
          <p:cNvSpPr/>
          <p:nvPr/>
        </p:nvSpPr>
        <p:spPr>
          <a:xfrm>
            <a:off x="5476461" y="4045226"/>
            <a:ext cx="1908313" cy="2782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877433-3499-405C-A711-55B5C6858FE4}"/>
              </a:ext>
            </a:extLst>
          </p:cNvPr>
          <p:cNvSpPr/>
          <p:nvPr/>
        </p:nvSpPr>
        <p:spPr>
          <a:xfrm>
            <a:off x="2445026" y="4386470"/>
            <a:ext cx="8080513" cy="1823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5A6ED4-9B72-4DE0-B03C-7F0880DB9E31}"/>
              </a:ext>
            </a:extLst>
          </p:cNvPr>
          <p:cNvSpPr/>
          <p:nvPr/>
        </p:nvSpPr>
        <p:spPr>
          <a:xfrm>
            <a:off x="5476460" y="5146247"/>
            <a:ext cx="1908313" cy="387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737268-3B5A-443A-88B5-C6711CDCBD9A}"/>
              </a:ext>
            </a:extLst>
          </p:cNvPr>
          <p:cNvSpPr/>
          <p:nvPr/>
        </p:nvSpPr>
        <p:spPr>
          <a:xfrm>
            <a:off x="5420138" y="5548782"/>
            <a:ext cx="2083905" cy="387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42FA16-2CA5-4F19-99A1-E39D30CA02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1" t="17681" r="61393" b="73184"/>
          <a:stretch/>
        </p:blipFill>
        <p:spPr>
          <a:xfrm>
            <a:off x="0" y="0"/>
            <a:ext cx="3001617" cy="13086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97B0204-5961-48B4-B5EE-DC1CFEB2B5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2" t="17500" r="33667" b="78175"/>
          <a:stretch/>
        </p:blipFill>
        <p:spPr>
          <a:xfrm>
            <a:off x="4899992" y="1388165"/>
            <a:ext cx="2932044" cy="61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80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AFD809-7926-4F0C-A833-C4180CC536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99" t="63192" r="35819" b="28206"/>
          <a:stretch/>
        </p:blipFill>
        <p:spPr>
          <a:xfrm>
            <a:off x="685800" y="2107095"/>
            <a:ext cx="10847988" cy="237545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CE3676-D9FA-4755-8694-552CDF8856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5" t="53549" r="60416" b="36392"/>
          <a:stretch/>
        </p:blipFill>
        <p:spPr>
          <a:xfrm>
            <a:off x="0" y="0"/>
            <a:ext cx="3260035" cy="1441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955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AFD809-7926-4F0C-A833-C4180CC536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3" t="71670" r="6587" b="7993"/>
          <a:stretch/>
        </p:blipFill>
        <p:spPr>
          <a:xfrm>
            <a:off x="347869" y="1858617"/>
            <a:ext cx="11710111" cy="398559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CE3676-D9FA-4755-8694-552CDF8856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5" t="53549" r="60416" b="36392"/>
          <a:stretch/>
        </p:blipFill>
        <p:spPr>
          <a:xfrm>
            <a:off x="0" y="0"/>
            <a:ext cx="3260035" cy="1441174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BE20E0-379E-4454-89F0-65E9DADCEBFE}"/>
              </a:ext>
            </a:extLst>
          </p:cNvPr>
          <p:cNvCxnSpPr/>
          <p:nvPr/>
        </p:nvCxnSpPr>
        <p:spPr>
          <a:xfrm>
            <a:off x="5198165" y="3627783"/>
            <a:ext cx="1411357" cy="1143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DFF3D05-3599-4E26-A3C4-1DDC63B0D79A}"/>
              </a:ext>
            </a:extLst>
          </p:cNvPr>
          <p:cNvCxnSpPr>
            <a:cxnSpLocks/>
          </p:cNvCxnSpPr>
          <p:nvPr/>
        </p:nvCxnSpPr>
        <p:spPr>
          <a:xfrm>
            <a:off x="8878956" y="3627783"/>
            <a:ext cx="692427" cy="1143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183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 LAN</dc:creator>
  <cp:lastModifiedBy>Admin</cp:lastModifiedBy>
  <cp:revision>18</cp:revision>
  <dcterms:created xsi:type="dcterms:W3CDTF">2020-08-06T10:09:39Z</dcterms:created>
  <dcterms:modified xsi:type="dcterms:W3CDTF">2025-04-07T06:18:58Z</dcterms:modified>
</cp:coreProperties>
</file>