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8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304D9-3EA5-482C-85AF-6286758FDD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4F2AFB-6D15-4715-A51A-F95957B872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59E3E-D63C-437A-8630-70890AABE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FFD8A8-7C1E-493A-9DD8-5C8757A4E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104908-16ED-4060-81C6-279B5EBBD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121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0C27C-E222-481B-869A-CFEBD8717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F4A31F-0E14-41BE-B53B-788C09A1E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4EDF48-DBC8-4452-AD07-2962111B6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417C8-D05D-4E30-84AA-A58B63F54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E0803-F38B-4719-A82E-6F79D8AEE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456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F73B65-ADE1-438B-83CE-5131280904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81B81E-A23E-411C-A9BF-81EEC35792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B393F-422F-4D4C-9E4C-4AD3FB11B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7A4E5-ECBD-4EB3-8FEF-7961D29D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F22A1-B1DD-46F2-8F9F-83012CCB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291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02A14-417A-49D5-B37D-8A871CE32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4DC34-81B2-4757-A855-21EF8F37D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BE9060-42A4-43A9-8E7D-C6949AAC8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B0B16-C480-4255-9D39-31B658729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5C25F-482A-47AB-B71E-F47799FAD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15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005D9-52B8-4861-BDAC-E959A1863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5175EF-F4FF-41FF-B4E3-A6BC42B1C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94AD2-F302-44A1-AEFA-3A47AB15F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5D943D-5AD1-4290-A5ED-6B9D23F64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64185-73A0-411D-80A1-25A2A8BBB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289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B4989-0057-4234-8FC1-A4D44197C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4615B-D979-431C-9C99-A99832F299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3ACFBE-3A6F-4454-8969-8B65064706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DFC8D3-6FE0-4401-9517-8E0FD13C3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FE2226-C6EE-4297-83BD-4ED502FAE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23EBC9-03A9-4C12-BEB9-834C0C355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079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905A4-8387-4BB5-A64F-04340D24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6E4339-C22A-4825-9BE2-B7A011F8D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635FBB-A22A-4700-BD1B-63BD11F839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4793F3-6565-4EEF-998D-695B4CF76D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56875E-B7E3-4E6D-8868-8B3EC26CA9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5E83ED-04C3-4044-8975-9A8FB5F68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EA0E2D-C331-4D6A-A2AC-79F43D144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74B2CF-0DF7-4BE3-868E-EB3AAE186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021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C42DC-31C2-43C1-820C-79F0BA95B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FAB2B2-0633-4B2B-8EB3-17F8FA183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1DFE51-4D6B-4715-AD5F-1B856112C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857E08-7B81-404F-B0E1-C7451D085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706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F1F5F-81C9-43A8-839F-C19D0DA16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B98EDB-6CB4-4E8A-A586-CDFFB3045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FDD585-0EF9-49C9-989F-3D9D07383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163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731ED-D72A-4732-BDD5-B218CA52A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3F903-9706-463E-A3A7-C95DBCFBA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B9A8D6-4FFE-442E-9D43-D3330D1E7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9B6A63-972E-44CD-9472-5925C1C59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FD7F32-8652-4190-9441-EC75B0AE5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35937-13CA-4079-A494-158710285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901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971BE-9903-4CBA-A60D-C1812DA1D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A23451-BDF4-4EE6-A3E3-6C4341EEB5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E62D45-350B-4799-9EF5-2B09B689E6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ACEAE5-B591-4DE8-B3D0-830A4CE76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6EDFDB-2501-466B-BAF0-0FFD9A52E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D7FB5E-3361-419F-8C19-AE5D4FE5E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745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BFD636-FFB2-4486-9EE9-5BF1D3AD8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FD3438-59E9-44F1-B940-F8D9B74A1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1FDF4-73BC-448B-BD2C-9DE8763CC8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130E6-B8D1-4B2C-853D-A5B7A1BE8503}" type="datetimeFigureOut">
              <a:rPr lang="en-US" smtClean="0"/>
              <a:t>7/4/2025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FD635-21C7-4EC8-9E2E-B9C1A462CA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985EF1-A1E3-4696-BA2B-F0A1B64A59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AEFDE-4101-4B04-91BA-79F3F50695D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911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8AFD809-7926-4F0C-A833-C4180CC536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96" t="5797" r="9615" b="82608"/>
          <a:stretch/>
        </p:blipFill>
        <p:spPr>
          <a:xfrm>
            <a:off x="2276061" y="2266121"/>
            <a:ext cx="8230582" cy="1679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766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8AFD809-7926-4F0C-A833-C4180CC536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99" t="63192" r="35819" b="28206"/>
          <a:stretch/>
        </p:blipFill>
        <p:spPr>
          <a:xfrm>
            <a:off x="685800" y="2107095"/>
            <a:ext cx="10847988" cy="237545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ACE3676-D9FA-4755-8694-552CDF8856C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5" t="53549" r="60416" b="36392"/>
          <a:stretch/>
        </p:blipFill>
        <p:spPr>
          <a:xfrm>
            <a:off x="0" y="0"/>
            <a:ext cx="3260035" cy="1441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955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NGOC LAN</dc:creator>
  <cp:lastModifiedBy>Admin</cp:lastModifiedBy>
  <cp:revision>20</cp:revision>
  <dcterms:created xsi:type="dcterms:W3CDTF">2020-08-06T10:09:39Z</dcterms:created>
  <dcterms:modified xsi:type="dcterms:W3CDTF">2025-04-07T06:19:16Z</dcterms:modified>
</cp:coreProperties>
</file>