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7" r:id="rId2"/>
    <p:sldId id="258" r:id="rId3"/>
    <p:sldId id="262" r:id="rId4"/>
    <p:sldId id="265" r:id="rId5"/>
    <p:sldId id="288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49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6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816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7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7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06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7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8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4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8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39" y="1660953"/>
            <a:ext cx="5994717" cy="472694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3078" y="3305438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077" y="470106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04869" y="2966012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710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C7513-7B04-46B8-97BF-4F4A8F1C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93E7F-5AC3-42FB-8F16-800EDDE3F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 r="53487"/>
          <a:stretch/>
        </p:blipFill>
        <p:spPr>
          <a:xfrm>
            <a:off x="785612" y="592428"/>
            <a:ext cx="3800570" cy="33034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B499364-304E-44BD-9C1F-2A20F881486A}"/>
              </a:ext>
            </a:extLst>
          </p:cNvPr>
          <p:cNvGrpSpPr/>
          <p:nvPr/>
        </p:nvGrpSpPr>
        <p:grpSpPr>
          <a:xfrm>
            <a:off x="1000794" y="4587038"/>
            <a:ext cx="1870846" cy="501527"/>
            <a:chOff x="1399886" y="1410400"/>
            <a:chExt cx="2387690" cy="64008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A2F5BA3-F590-4AC7-88E4-9823DF639454}"/>
                </a:ext>
              </a:extLst>
            </p:cNvPr>
            <p:cNvSpPr/>
            <p:nvPr/>
          </p:nvSpPr>
          <p:spPr>
            <a:xfrm>
              <a:off x="314749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399FC03-4E59-41E9-83BD-4FA094C42B14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4FA78FA-3748-4420-8D62-FB48BC65BB09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F5D0A2E-56CF-4E65-BA5A-57BE512224F0}"/>
              </a:ext>
            </a:extLst>
          </p:cNvPr>
          <p:cNvSpPr/>
          <p:nvPr/>
        </p:nvSpPr>
        <p:spPr>
          <a:xfrm>
            <a:off x="3300813" y="4587038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1775996" y="5367188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3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5DFD83-3786-4204-987C-D8379D7C749C}"/>
              </a:ext>
            </a:extLst>
          </p:cNvPr>
          <p:cNvGrpSpPr/>
          <p:nvPr/>
        </p:nvGrpSpPr>
        <p:grpSpPr>
          <a:xfrm>
            <a:off x="9248274" y="4558977"/>
            <a:ext cx="1186186" cy="501527"/>
            <a:chOff x="5166777" y="1410400"/>
            <a:chExt cx="1513885" cy="6400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A0EE9B-7CC3-41F3-9020-3B7D9F32EE74}"/>
                </a:ext>
              </a:extLst>
            </p:cNvPr>
            <p:cNvSpPr/>
            <p:nvPr/>
          </p:nvSpPr>
          <p:spPr>
            <a:xfrm>
              <a:off x="6040582" y="1410400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45842D1-3A2E-4B59-BD48-30540C124F4E}"/>
                </a:ext>
              </a:extLst>
            </p:cNvPr>
            <p:cNvSpPr/>
            <p:nvPr/>
          </p:nvSpPr>
          <p:spPr>
            <a:xfrm>
              <a:off x="5166777" y="1410400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extBox 19">
            <a:extLst>
              <a:ext uri="{FF2B5EF4-FFF2-40B4-BE49-F238E27FC236}">
                <a16:creationId xmlns:a16="http://schemas.microsoft.com/office/drawing/2014/main" id="{FF81ACCC-917A-4F1E-B1B0-8CF8EB0BE9A2}"/>
              </a:ext>
            </a:extLst>
          </p:cNvPr>
          <p:cNvSpPr txBox="1"/>
          <p:nvPr/>
        </p:nvSpPr>
        <p:spPr>
          <a:xfrm>
            <a:off x="7499937" y="5400971"/>
            <a:ext cx="2387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4 + 2 =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08AC70-06B6-4EA5-9C66-85BAD536A76C}"/>
              </a:ext>
            </a:extLst>
          </p:cNvPr>
          <p:cNvGrpSpPr/>
          <p:nvPr/>
        </p:nvGrpSpPr>
        <p:grpSpPr>
          <a:xfrm>
            <a:off x="6104715" y="4558977"/>
            <a:ext cx="2555505" cy="501527"/>
            <a:chOff x="7130091" y="4773106"/>
            <a:chExt cx="2555505" cy="50152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C20728-C0DC-4CCC-8A2D-DB313482D60B}"/>
                </a:ext>
              </a:extLst>
            </p:cNvPr>
            <p:cNvGrpSpPr/>
            <p:nvPr/>
          </p:nvGrpSpPr>
          <p:grpSpPr>
            <a:xfrm>
              <a:off x="7130091" y="4773106"/>
              <a:ext cx="1870846" cy="501527"/>
              <a:chOff x="1399886" y="1410400"/>
              <a:chExt cx="2387690" cy="64008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CBF2671-28CD-43F7-A9C1-44E544710237}"/>
                  </a:ext>
                </a:extLst>
              </p:cNvPr>
              <p:cNvSpPr/>
              <p:nvPr/>
            </p:nvSpPr>
            <p:spPr>
              <a:xfrm>
                <a:off x="314749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D2DE10-9AA1-47A0-9D9D-AC84A5C329E8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B2F0E11-177C-41C9-9D60-E8DB9020FF53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DCEDFC-D70B-4156-90BF-231EBE4F77C5}"/>
                </a:ext>
              </a:extLst>
            </p:cNvPr>
            <p:cNvSpPr/>
            <p:nvPr/>
          </p:nvSpPr>
          <p:spPr>
            <a:xfrm>
              <a:off x="9184069" y="4773106"/>
              <a:ext cx="501527" cy="50152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BCE494-43CF-48E3-AD64-ACBF91075311}"/>
              </a:ext>
            </a:extLst>
          </p:cNvPr>
          <p:cNvGrpSpPr/>
          <p:nvPr/>
        </p:nvGrpSpPr>
        <p:grpSpPr>
          <a:xfrm>
            <a:off x="5569348" y="721218"/>
            <a:ext cx="5680216" cy="3143350"/>
            <a:chOff x="5990945" y="1408087"/>
            <a:chExt cx="5680216" cy="28461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5E48BE-864E-4FC6-8024-3B96634E4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4"/>
            <a:stretch/>
          </p:blipFill>
          <p:spPr>
            <a:xfrm>
              <a:off x="5990945" y="1408087"/>
              <a:ext cx="5680216" cy="284612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285295-8B41-4223-A7E5-EBBE9D653AA1}"/>
                </a:ext>
              </a:extLst>
            </p:cNvPr>
            <p:cNvSpPr/>
            <p:nvPr/>
          </p:nvSpPr>
          <p:spPr>
            <a:xfrm>
              <a:off x="10617579" y="3912534"/>
              <a:ext cx="1053582" cy="341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3204680" y="5414087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2684301" y="5333405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3653988" y="5367188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4114916" y="5387524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E933FDDE-CCCE-4C7A-B792-3E82B16E5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413" y="742884"/>
            <a:ext cx="57570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D0584-7D16-40DF-AAE1-1EAAB6689AC0}"/>
              </a:ext>
            </a:extLst>
          </p:cNvPr>
          <p:cNvGrpSpPr/>
          <p:nvPr/>
        </p:nvGrpSpPr>
        <p:grpSpPr>
          <a:xfrm>
            <a:off x="745752" y="581575"/>
            <a:ext cx="1282936" cy="1039383"/>
            <a:chOff x="-170386" y="33384"/>
            <a:chExt cx="1282936" cy="1039383"/>
          </a:xfrm>
        </p:grpSpPr>
        <p:sp>
          <p:nvSpPr>
            <p:cNvPr id="47" name="Sun 46">
              <a:extLst>
                <a:ext uri="{FF2B5EF4-FFF2-40B4-BE49-F238E27FC236}">
                  <a16:creationId xmlns:a16="http://schemas.microsoft.com/office/drawing/2014/main" id="{C1B37212-C5B5-4D1B-B0C8-9AC37EA3F727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A0D64F0-DB1E-46E9-AEA0-F4FE5E98068B}"/>
                </a:ext>
              </a:extLst>
            </p:cNvPr>
            <p:cNvSpPr/>
            <p:nvPr/>
          </p:nvSpPr>
          <p:spPr>
            <a:xfrm>
              <a:off x="-170386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F493B1-5689-44ED-A8FF-61E66C802150}"/>
              </a:ext>
            </a:extLst>
          </p:cNvPr>
          <p:cNvGrpSpPr/>
          <p:nvPr/>
        </p:nvGrpSpPr>
        <p:grpSpPr>
          <a:xfrm>
            <a:off x="1347947" y="3042116"/>
            <a:ext cx="2299931" cy="646331"/>
            <a:chOff x="1186269" y="2782669"/>
            <a:chExt cx="2299931" cy="646331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4704648-2B80-4971-A873-98DC46BFA3A5}"/>
                </a:ext>
              </a:extLst>
            </p:cNvPr>
            <p:cNvSpPr/>
            <p:nvPr/>
          </p:nvSpPr>
          <p:spPr>
            <a:xfrm>
              <a:off x="2889351" y="2845766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5">
              <a:extLst>
                <a:ext uri="{FF2B5EF4-FFF2-40B4-BE49-F238E27FC236}">
                  <a16:creationId xmlns:a16="http://schemas.microsoft.com/office/drawing/2014/main" id="{518597F0-660D-44AA-9BD0-CE0C24E6C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269" y="2782669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2 + 1 =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1FE482-EFCE-4807-A6D8-A85E52D557B9}"/>
              </a:ext>
            </a:extLst>
          </p:cNvPr>
          <p:cNvGrpSpPr/>
          <p:nvPr/>
        </p:nvGrpSpPr>
        <p:grpSpPr>
          <a:xfrm>
            <a:off x="7776988" y="2981423"/>
            <a:ext cx="2299931" cy="646331"/>
            <a:chOff x="7572844" y="2721974"/>
            <a:chExt cx="2299931" cy="646331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A20A410-1882-4CC0-894A-06A6916787CA}"/>
                </a:ext>
              </a:extLst>
            </p:cNvPr>
            <p:cNvSpPr/>
            <p:nvPr/>
          </p:nvSpPr>
          <p:spPr>
            <a:xfrm>
              <a:off x="9275926" y="2785071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5">
              <a:extLst>
                <a:ext uri="{FF2B5EF4-FFF2-40B4-BE49-F238E27FC236}">
                  <a16:creationId xmlns:a16="http://schemas.microsoft.com/office/drawing/2014/main" id="{A032E739-E052-4E35-B830-AC3E8B976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2844" y="2721974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3 + 2 =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0747F4-86F5-43DF-80FE-1CC6BA4D8D86}"/>
              </a:ext>
            </a:extLst>
          </p:cNvPr>
          <p:cNvGrpSpPr/>
          <p:nvPr/>
        </p:nvGrpSpPr>
        <p:grpSpPr>
          <a:xfrm>
            <a:off x="1390412" y="2002358"/>
            <a:ext cx="1186186" cy="501527"/>
            <a:chOff x="1399886" y="1410400"/>
            <a:chExt cx="1513885" cy="64008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1462AA6-6894-4209-B627-A1CD44A91A15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F0E0EF3-F3EE-411C-A17E-24D8195B8EB8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1847878-A1BD-4B20-9811-4FA5D67F0126}"/>
              </a:ext>
            </a:extLst>
          </p:cNvPr>
          <p:cNvSpPr/>
          <p:nvPr/>
        </p:nvSpPr>
        <p:spPr>
          <a:xfrm>
            <a:off x="3647878" y="2002356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74855E-FDD5-4502-85E3-FA4296E891C2}"/>
              </a:ext>
            </a:extLst>
          </p:cNvPr>
          <p:cNvGrpSpPr/>
          <p:nvPr/>
        </p:nvGrpSpPr>
        <p:grpSpPr>
          <a:xfrm>
            <a:off x="7299564" y="2002357"/>
            <a:ext cx="1870846" cy="501527"/>
            <a:chOff x="1399886" y="1410400"/>
            <a:chExt cx="2387690" cy="64008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6C18AC-35DC-459C-A0BB-7FFFE2988E38}"/>
                </a:ext>
              </a:extLst>
            </p:cNvPr>
            <p:cNvSpPr/>
            <p:nvPr/>
          </p:nvSpPr>
          <p:spPr>
            <a:xfrm>
              <a:off x="314749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EAFF5A9-B646-4A0E-B645-F284785FEA4F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36B5BFA-67DC-4905-9ECA-2D10E78C4260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F0263-3949-4A91-B64C-E7187D759CF5}"/>
              </a:ext>
            </a:extLst>
          </p:cNvPr>
          <p:cNvGrpSpPr/>
          <p:nvPr/>
        </p:nvGrpSpPr>
        <p:grpSpPr>
          <a:xfrm>
            <a:off x="10023685" y="2002356"/>
            <a:ext cx="1111508" cy="501527"/>
            <a:chOff x="9819541" y="1742907"/>
            <a:chExt cx="1111508" cy="50152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E58341E-F118-4A62-A6D8-AEC5E5BF391B}"/>
                </a:ext>
              </a:extLst>
            </p:cNvPr>
            <p:cNvSpPr/>
            <p:nvPr/>
          </p:nvSpPr>
          <p:spPr>
            <a:xfrm>
              <a:off x="9819541" y="1742907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768889B-6F09-4DBC-ABB0-D800788331D4}"/>
                </a:ext>
              </a:extLst>
            </p:cNvPr>
            <p:cNvSpPr/>
            <p:nvPr/>
          </p:nvSpPr>
          <p:spPr>
            <a:xfrm>
              <a:off x="10429522" y="1742907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F12000-8BEA-4199-879E-8B7499D8C634}"/>
              </a:ext>
            </a:extLst>
          </p:cNvPr>
          <p:cNvGrpSpPr/>
          <p:nvPr/>
        </p:nvGrpSpPr>
        <p:grpSpPr>
          <a:xfrm>
            <a:off x="1390413" y="5630094"/>
            <a:ext cx="2299931" cy="646331"/>
            <a:chOff x="1186269" y="5370645"/>
            <a:chExt cx="2299931" cy="646331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BD6439D-B818-4FA8-AF23-DA75E3B23543}"/>
                </a:ext>
              </a:extLst>
            </p:cNvPr>
            <p:cNvSpPr/>
            <p:nvPr/>
          </p:nvSpPr>
          <p:spPr>
            <a:xfrm>
              <a:off x="2889351" y="5433742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5">
              <a:extLst>
                <a:ext uri="{FF2B5EF4-FFF2-40B4-BE49-F238E27FC236}">
                  <a16:creationId xmlns:a16="http://schemas.microsoft.com/office/drawing/2014/main" id="{400F3540-CA71-44A3-89FF-8E9180086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269" y="5370645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 + 3 =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B4BE3-646A-4368-93AE-E9DA001236FA}"/>
              </a:ext>
            </a:extLst>
          </p:cNvPr>
          <p:cNvGrpSpPr/>
          <p:nvPr/>
        </p:nvGrpSpPr>
        <p:grpSpPr>
          <a:xfrm>
            <a:off x="7776988" y="5569399"/>
            <a:ext cx="2299931" cy="646331"/>
            <a:chOff x="7572844" y="5309950"/>
            <a:chExt cx="2299931" cy="646331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997D689-1D50-40D4-8868-73FC01E4597F}"/>
                </a:ext>
              </a:extLst>
            </p:cNvPr>
            <p:cNvSpPr/>
            <p:nvPr/>
          </p:nvSpPr>
          <p:spPr>
            <a:xfrm>
              <a:off x="9275926" y="5373047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5">
              <a:extLst>
                <a:ext uri="{FF2B5EF4-FFF2-40B4-BE49-F238E27FC236}">
                  <a16:creationId xmlns:a16="http://schemas.microsoft.com/office/drawing/2014/main" id="{68D1AC09-D8A3-4EC6-B6C0-BDF7D3BB7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2844" y="5309950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 + 1 = 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0668052-A47E-4DAA-9181-232A9EDBC2CF}"/>
              </a:ext>
            </a:extLst>
          </p:cNvPr>
          <p:cNvSpPr/>
          <p:nvPr/>
        </p:nvSpPr>
        <p:spPr>
          <a:xfrm>
            <a:off x="1390413" y="4590334"/>
            <a:ext cx="501527" cy="50152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28DD3C-E47F-4964-BCA2-960E2EA530A5}"/>
              </a:ext>
            </a:extLst>
          </p:cNvPr>
          <p:cNvSpPr/>
          <p:nvPr/>
        </p:nvSpPr>
        <p:spPr>
          <a:xfrm>
            <a:off x="10944721" y="4590332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C784BB-5C26-4744-8481-CC41FFEDAE6A}"/>
              </a:ext>
            </a:extLst>
          </p:cNvPr>
          <p:cNvGrpSpPr/>
          <p:nvPr/>
        </p:nvGrpSpPr>
        <p:grpSpPr>
          <a:xfrm>
            <a:off x="2411558" y="4590332"/>
            <a:ext cx="1737847" cy="501527"/>
            <a:chOff x="2207414" y="4330883"/>
            <a:chExt cx="1737847" cy="50152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4D02FBB-76FC-48CF-AD8B-0CC507A1C35B}"/>
                </a:ext>
              </a:extLst>
            </p:cNvPr>
            <p:cNvSpPr/>
            <p:nvPr/>
          </p:nvSpPr>
          <p:spPr>
            <a:xfrm>
              <a:off x="3443734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66EF8A6-FD7D-49F3-9860-6C6196F74F16}"/>
                </a:ext>
              </a:extLst>
            </p:cNvPr>
            <p:cNvSpPr/>
            <p:nvPr/>
          </p:nvSpPr>
          <p:spPr>
            <a:xfrm>
              <a:off x="2207414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D7222CF-C59C-44D4-8035-85EE117B1F48}"/>
                </a:ext>
              </a:extLst>
            </p:cNvPr>
            <p:cNvSpPr/>
            <p:nvPr/>
          </p:nvSpPr>
          <p:spPr>
            <a:xfrm>
              <a:off x="2817395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F5A90D-B98B-4621-B512-B0BFEF3FA18F}"/>
              </a:ext>
            </a:extLst>
          </p:cNvPr>
          <p:cNvGrpSpPr/>
          <p:nvPr/>
        </p:nvGrpSpPr>
        <p:grpSpPr>
          <a:xfrm>
            <a:off x="7206378" y="4622251"/>
            <a:ext cx="3231953" cy="501527"/>
            <a:chOff x="7002234" y="4362802"/>
            <a:chExt cx="3231953" cy="50152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B8FA717-0ABE-4178-8B66-3D5F596CD33A}"/>
                </a:ext>
              </a:extLst>
            </p:cNvPr>
            <p:cNvGrpSpPr/>
            <p:nvPr/>
          </p:nvGrpSpPr>
          <p:grpSpPr>
            <a:xfrm>
              <a:off x="7002234" y="4362802"/>
              <a:ext cx="1870846" cy="501527"/>
              <a:chOff x="1399886" y="1410400"/>
              <a:chExt cx="2387690" cy="64008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9C6C46F-9396-4777-9C60-15F37E2FD166}"/>
                  </a:ext>
                </a:extLst>
              </p:cNvPr>
              <p:cNvSpPr/>
              <p:nvPr/>
            </p:nvSpPr>
            <p:spPr>
              <a:xfrm>
                <a:off x="314749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48A898D-4E25-45B3-B460-A4C52F88FDC4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3F60138-88C3-4E9B-B58E-3AD7725690A4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624E5B6-695F-49B5-A983-F74662727CC2}"/>
                </a:ext>
              </a:extLst>
            </p:cNvPr>
            <p:cNvGrpSpPr/>
            <p:nvPr/>
          </p:nvGrpSpPr>
          <p:grpSpPr>
            <a:xfrm>
              <a:off x="9048001" y="4362802"/>
              <a:ext cx="1186186" cy="501527"/>
              <a:chOff x="1399886" y="1410400"/>
              <a:chExt cx="1513885" cy="64008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A9357B0-B73A-4972-9691-24A4130FB2CA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973BE85-CD70-4727-A370-77D342B06A95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1D438E-2F04-4D74-97BA-2154B77A0A60}"/>
              </a:ext>
            </a:extLst>
          </p:cNvPr>
          <p:cNvSpPr/>
          <p:nvPr/>
        </p:nvSpPr>
        <p:spPr>
          <a:xfrm>
            <a:off x="3169654" y="308577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56E7F11-45A0-4B26-B88E-31E2E4F1F85B}"/>
              </a:ext>
            </a:extLst>
          </p:cNvPr>
          <p:cNvSpPr/>
          <p:nvPr/>
        </p:nvSpPr>
        <p:spPr>
          <a:xfrm>
            <a:off x="3169654" y="567375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DFBA922-0B4C-41C0-B6C4-B28FC4DA094D}"/>
              </a:ext>
            </a:extLst>
          </p:cNvPr>
          <p:cNvSpPr/>
          <p:nvPr/>
        </p:nvSpPr>
        <p:spPr>
          <a:xfrm>
            <a:off x="9570265" y="304211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049E035-76CD-4767-9858-BA9DFFFC569D}"/>
              </a:ext>
            </a:extLst>
          </p:cNvPr>
          <p:cNvSpPr/>
          <p:nvPr/>
        </p:nvSpPr>
        <p:spPr>
          <a:xfrm>
            <a:off x="9594611" y="561820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1307950" y="559548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3138540" y="5430086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3200" b="1" kern="0" noProof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9564759" y="2793081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3200" b="1" kern="0" noProof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9598322" y="5369391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3200" b="1" kern="0" noProof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3169654" y="2814247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3200" b="1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25" y="1236361"/>
            <a:ext cx="7994468" cy="3931920"/>
          </a:xfrm>
          <a:prstGeom prst="rect">
            <a:avLst/>
          </a:prstGeom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228600" y="4990627"/>
            <a:ext cx="1676400" cy="16764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0437223" y="5064113"/>
            <a:ext cx="1676400" cy="16764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9A43BC2-3712-4468-A160-9E224D826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4"/>
            <a:ext cx="12192001" cy="6437168"/>
          </a:xfrm>
          <a:prstGeom prst="rect">
            <a:avLst/>
          </a:prstGeom>
        </p:spPr>
      </p:pic>
      <p:pic>
        <p:nvPicPr>
          <p:cNvPr id="4" name="Angry Birds Theme Song (192  kbps)">
            <a:hlinkClick r:id="" action="ppaction://media"/>
            <a:extLst>
              <a:ext uri="{FF2B5EF4-FFF2-40B4-BE49-F238E27FC236}">
                <a16:creationId xmlns:a16="http://schemas.microsoft.com/office/drawing/2014/main" id="{FBC35EB8-731E-4995-9EB6-3A71ADBAF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94775" y="6128902"/>
            <a:ext cx="609600" cy="609600"/>
          </a:xfrm>
          <a:prstGeom prst="rect">
            <a:avLst/>
          </a:prstGeom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BC9C0051-29C7-4559-B0F4-6D4DC79436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4100" y="1072990"/>
            <a:ext cx="2219337" cy="221933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AB1E4516-6B31-4844-9D55-3516490D9236}"/>
              </a:ext>
            </a:extLst>
          </p:cNvPr>
          <p:cNvSpPr txBox="1">
            <a:spLocks/>
          </p:cNvSpPr>
          <p:nvPr/>
        </p:nvSpPr>
        <p:spPr>
          <a:xfrm>
            <a:off x="1481286" y="3843542"/>
            <a:ext cx="10538436" cy="15101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CO" sz="48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BẮN TRỨNG CÙNG ANGRY BIRDS</a:t>
            </a: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15FF6374-9E32-4997-83BF-BCFB7BD0C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11" y="969819"/>
            <a:ext cx="1819014" cy="2195203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52A15D4C-5DE8-4AA5-AC68-A6FA8C0D6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4227" y="969819"/>
            <a:ext cx="2236873" cy="2044640"/>
          </a:xfrm>
          <a:prstGeom prst="rect">
            <a:avLst/>
          </a:prstGeom>
        </p:spPr>
      </p:pic>
      <p:pic>
        <p:nvPicPr>
          <p:cNvPr id="9" name="Imagen 6">
            <a:extLst>
              <a:ext uri="{FF2B5EF4-FFF2-40B4-BE49-F238E27FC236}">
                <a16:creationId xmlns:a16="http://schemas.microsoft.com/office/drawing/2014/main" id="{8B873414-D470-4F19-A3B5-FC9F30FF4A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3241" y="842024"/>
            <a:ext cx="2300230" cy="2300230"/>
          </a:xfrm>
          <a:prstGeom prst="rect">
            <a:avLst/>
          </a:prstGeom>
        </p:spPr>
      </p:pic>
      <p:sp>
        <p:nvSpPr>
          <p:cNvPr id="10" name="Rectángulo redondeado 10">
            <a:hlinkClick r:id="" action="ppaction://noaction"/>
            <a:extLst>
              <a:ext uri="{FF2B5EF4-FFF2-40B4-BE49-F238E27FC236}">
                <a16:creationId xmlns:a16="http://schemas.microsoft.com/office/drawing/2014/main" id="{E9A6A49D-8B1E-459F-887A-51D137065A68}"/>
              </a:ext>
            </a:extLst>
          </p:cNvPr>
          <p:cNvSpPr/>
          <p:nvPr/>
        </p:nvSpPr>
        <p:spPr>
          <a:xfrm>
            <a:off x="5287556" y="5699412"/>
            <a:ext cx="2032527" cy="7342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 w="19050">
                  <a:noFill/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6129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4.79167E-6 0.00023 C -0.00104 0.00509 -0.00234 0.01041 -0.00338 0.01551 C -0.0039 0.01805 -0.0039 0.02083 -0.00442 0.02338 C -0.00494 0.02592 -0.00598 0.02847 -0.00664 0.03102 C -0.00742 0.03472 -0.0082 0.03865 -0.00885 0.04259 L -0.01106 0.0544 L -0.0121 0.06018 C -0.0125 0.06203 -0.01276 0.06389 -0.01328 0.06574 L -0.01536 0.07361 C -0.01575 0.0787 -0.01601 0.08379 -0.01653 0.08889 C -0.01666 0.09097 -0.01731 0.09282 -0.0177 0.0949 C -0.01809 0.09722 -0.01835 0.1 -0.01875 0.10277 C -0.01914 0.10463 -0.01953 0.10625 -0.01979 0.10833 C -0.02057 0.11342 -0.02369 0.12824 -0.022 0.12384 C -0.02122 0.12199 -0.0207 0.11967 -0.01979 0.11805 C -0.01184 0.10115 -0.02148 0.12477 -0.01328 0.10463 C -0.01067 0.09838 -0.01028 0.09629 -0.00781 0.08889 C -0.00703 0.08727 -0.00638 0.08472 -0.00546 0.0831 C -0.00455 0.08148 -0.00338 0.08078 -0.00221 0.0794 C -0.00078 0.07523 0.00482 0.06018 0.00769 0.0544 C 0.00873 0.05208 0.0099 0.05046 0.01094 0.04838 C 0.01224 0.04606 0.01316 0.04328 0.01433 0.04051 C 0.01524 0.03842 0.01654 0.03703 0.01758 0.03495 C 0.01875 0.0324 0.01954 0.0294 0.02084 0.02708 C 0.02175 0.02546 0.02318 0.02477 0.02422 0.02338 C 0.02631 0.01227 0.02383 0.02245 0.02865 0.0118 C 0.03542 -0.00417 0.02995 0.0037 0.0362 -0.00394 C 0.03711 -0.00556 0.03764 -0.0081 0.03855 -0.00973 C 0.04714 -0.02454 0.03607 -0.00023 0.04506 -0.01922 C 0.04584 -0.02107 0.04636 -0.02361 0.0474 -0.02477 C 0.04857 -0.02732 0.05027 -0.02871 0.05183 -0.03079 C 0.05795 -0.04028 0.05183 -0.0338 0.05938 -0.04051 C 0.06042 -0.04306 0.06133 -0.04607 0.06277 -0.04838 C 0.06758 -0.05672 0.06602 -0.05116 0.07032 -0.05787 C 0.07201 -0.06019 0.07331 -0.0632 0.07474 -0.06574 C 0.07618 -0.0676 0.07787 -0.06945 0.07917 -0.07153 C 0.0823 -0.07639 0.08477 -0.08218 0.08803 -0.08704 C 0.08985 -0.08959 0.0918 -0.09213 0.09349 -0.09468 C 0.09467 -0.09653 0.09558 -0.09861 0.09688 -0.10047 C 0.09857 -0.10278 0.10053 -0.10417 0.10235 -0.10625 C 0.1112 -0.1169 0.10456 -0.11042 0.11224 -0.12176 C 0.11329 -0.12315 0.11446 -0.12408 0.1155 -0.12547 C 0.12214 -0.13565 0.11719 -0.13172 0.12318 -0.13519 C 0.12435 -0.13727 0.12527 -0.13935 0.12657 -0.14121 C 0.12761 -0.14236 0.12878 -0.14352 0.12982 -0.14514 C 0.13178 -0.14746 0.13347 -0.15023 0.13529 -0.15278 C 0.13646 -0.15417 0.13764 -0.1551 0.13868 -0.15648 C 0.1405 -0.15926 0.14232 -0.16158 0.14415 -0.16435 C 0.14519 -0.16574 0.14649 -0.16667 0.1474 -0.16806 C 0.14857 -0.16991 0.14948 -0.17246 0.15079 -0.17385 C 0.15183 -0.17547 0.153 -0.17662 0.15404 -0.17778 C 0.15508 -0.17917 0.1599 -0.18588 0.16172 -0.1875 C 0.16277 -0.18843 0.16394 -0.18889 0.16498 -0.18959 C 0.16732 -0.1919 0.16915 -0.19584 0.17162 -0.19746 C 0.17605 -0.19977 0.17579 -0.19908 0.18034 -0.20486 C 0.18243 -0.20741 0.18399 -0.20996 0.18594 -0.21273 C 0.18698 -0.21412 0.18829 -0.21528 0.1892 -0.21644 C 0.1905 -0.21806 0.19128 -0.22084 0.19258 -0.22223 C 0.19389 -0.22408 0.19558 -0.22477 0.19701 -0.22616 C 0.19805 -0.22732 0.19909 -0.22894 0.20014 -0.2301 C 0.20313 -0.23264 0.20599 -0.23241 0.20899 -0.23403 C 0.21094 -0.23473 0.21277 -0.23635 0.21446 -0.23797 C 0.21576 -0.23982 0.21667 -0.2419 0.21784 -0.24352 C 0.22084 -0.24769 0.22214 -0.24792 0.22566 -0.25139 C 0.2267 -0.25255 0.22761 -0.25394 0.22878 -0.25533 C 0.22982 -0.25602 0.23112 -0.25625 0.23217 -0.25718 C 0.23334 -0.2581 0.23425 -0.25996 0.23555 -0.26088 C 0.23646 -0.26181 0.23777 -0.26204 0.23868 -0.26273 C 0.23998 -0.26412 0.24089 -0.26551 0.24206 -0.26667 C 0.24336 -0.26783 0.24506 -0.26806 0.24649 -0.26852 C 0.24753 -0.26922 0.24857 -0.27014 0.24987 -0.2706 C 0.25625 -0.28195 0.24948 -0.27223 0.25743 -0.27801 C 0.26902 -0.2875 0.25691 -0.28195 0.26849 -0.28588 C 0.28464 -0.30949 0.26706 -0.28727 0.2806 -0.29769 C 0.2823 -0.29885 0.28347 -0.30185 0.28503 -0.30301 C 0.2918 -0.31111 0.28855 -0.30648 0.29493 -0.3132 C 0.29675 -0.31505 0.29831 -0.3176 0.3004 -0.31898 C 0.30209 -0.31922 0.30404 -0.31968 0.30586 -0.32107 C 0.31459 -0.33218 0.30573 -0.32176 0.31576 -0.33056 C 0.31771 -0.33218 0.31954 -0.33449 0.32136 -0.33635 C 0.32344 -0.33912 0.3254 -0.34283 0.32787 -0.34422 C 0.33581 -0.34885 0.32592 -0.34329 0.33568 -0.34815 C 0.34662 -0.35324 0.32956 -0.34584 0.34323 -0.35209 C 0.34857 -0.36135 0.34428 -0.35463 0.35105 -0.36158 C 0.37383 -0.38426 0.35339 -0.36598 0.36745 -0.37709 C 0.36902 -0.37824 0.37032 -0.3801 0.37188 -0.38079 C 0.3737 -0.38195 0.37566 -0.38241 0.37735 -0.38241 C 0.37969 -0.38449 0.38165 -0.38658 0.38412 -0.38866 C 0.38646 -0.39005 0.3892 -0.39074 0.39167 -0.3926 C 0.41146 -0.40301 0.38386 -0.38866 0.40599 -0.40047 C 0.41042 -0.40579 0.41133 -0.40787 0.41693 -0.41181 C 0.41954 -0.41366 0.42214 -0.41412 0.42474 -0.41551 C 0.42696 -0.41644 0.42917 -0.41852 0.43125 -0.41968 C 0.43646 -0.42223 0.44154 -0.42477 0.44675 -0.42732 C 0.46954 -0.43866 0.44102 -0.42477 0.46107 -0.4331 C 0.46368 -0.43403 0.46615 -0.43588 0.46875 -0.43704 C 0.47227 -0.43843 0.47618 -0.43889 0.47969 -0.44074 C 0.48086 -0.44144 0.48191 -0.44236 0.48308 -0.44283 C 0.48724 -0.44491 0.4918 -0.44537 0.49623 -0.44653 C 0.5043 -0.45371 0.49818 -0.44954 0.51159 -0.45255 C 0.52162 -0.45463 0.51472 -0.45348 0.52266 -0.45625 C 0.52487 -0.45741 0.52709 -0.45741 0.5293 -0.4581 C 0.54493 -0.46412 0.53308 -0.45973 0.54128 -0.46389 C 0.54597 -0.46644 0.5461 -0.46598 0.55118 -0.46806 C 0.55274 -0.46852 0.55417 -0.46945 0.5556 -0.46991 C 0.55795 -0.4706 0.56003 -0.47107 0.56237 -0.47153 C 0.56407 -0.47246 0.56589 -0.47315 0.56784 -0.47361 C 0.56993 -0.47431 0.57227 -0.47477 0.57435 -0.4757 C 0.58425 -0.47894 0.57279 -0.47616 0.58425 -0.47963 C 0.59063 -0.48148 0.59258 -0.48102 0.59857 -0.4831 C 0.6 -0.48403 0.60157 -0.48473 0.603 -0.48542 C 0.60508 -0.48611 0.60743 -0.48658 0.60951 -0.48704 C 0.61107 -0.48797 0.6125 -0.48889 0.61394 -0.48912 C 0.62527 -0.49074 0.64805 -0.49329 0.64805 -0.49306 C 0.65547 -0.49746 0.64818 -0.49375 0.66237 -0.49699 C 0.6642 -0.49746 0.66615 -0.49838 0.66797 -0.49885 C 0.67644 -0.5007 0.6754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7 L -4.79167E-6 -0.00047 C -0.00364 0.00023 -0.00742 0.00092 -0.01106 0.00301 C -0.01223 0.0037 -0.01315 0.00578 -0.01432 0.00694 C -0.0164 0.00856 -0.01888 0.00902 -0.02096 0.01088 C -0.02239 0.01203 -0.02382 0.01365 -0.02539 0.01458 C -0.02682 0.01574 -0.02838 0.01597 -0.02981 0.01666 C -0.03203 0.01782 -0.03424 0.01921 -0.03645 0.0206 C -0.0375 0.02129 -0.03867 0.02152 -0.03971 0.02245 C -0.04114 0.02384 -0.04257 0.02523 -0.04414 0.02615 C -0.04622 0.02777 -0.04882 0.02777 -0.05078 0.03009 C -0.05182 0.03148 -0.05286 0.0331 -0.05403 0.03402 C -0.05611 0.03565 -0.05846 0.03657 -0.06067 0.03796 L -0.06393 0.04004 C -0.0651 0.04051 -0.06627 0.04074 -0.06731 0.0419 C -0.07005 0.04514 -0.07174 0.04768 -0.075 0.04977 C -0.07643 0.05046 -0.07799 0.05092 -0.07942 0.05139 C -0.08046 0.05277 -0.08151 0.0544 -0.08268 0.05532 C -0.08372 0.05625 -0.08554 0.05926 -0.08606 0.0574 C -0.08697 0.05393 -0.08111 0.04838 -0.08046 0.04768 C -0.07903 0.04583 -0.0776 0.04375 -0.07604 0.0419 C -0.075 0.04051 -0.07382 0.03958 -0.07278 0.03796 C -0.07161 0.03611 -0.07044 0.03426 -0.06953 0.03217 C -0.06861 0.03032 -0.06822 0.02777 -0.06731 0.02615 C -0.06562 0.02407 -0.06354 0.02268 -0.06171 0.0206 C -0.05989 0.01828 -0.0582 0.01504 -0.05625 0.01273 C -0.05481 0.01111 -0.05338 0.00995 -0.05182 0.00879 C -0.04973 0.00717 -0.04518 0.00486 -0.04518 0.00509 C -0.0345 -0.00903 -0.04596 0.00463 -0.0375 -0.00278 C -0.03632 -0.00371 -0.03528 -0.00556 -0.03424 -0.00672 C -0.03281 -0.0081 -0.03125 -0.00903 -0.02981 -0.01065 C -0.02864 -0.01181 -0.02773 -0.01366 -0.02643 -0.01459 C -0.02473 -0.01574 -0.02278 -0.01574 -0.02096 -0.01644 C -0.02018 -0.01783 -0.01966 -0.01945 -0.01875 -0.02037 C -0.01744 -0.02153 -0.01588 -0.02199 -0.01432 -0.02223 C -0.01028 -0.02338 -0.00625 -0.02361 -0.00221 -0.02431 C 0.00066 -0.02547 0.00495 -0.02732 0.00769 -0.02801 C 0.01172 -0.02894 0.01589 -0.02917 0.01993 -0.02986 C 0.02214 -0.03033 0.02435 -0.03102 0.02644 -0.03195 C 0.02761 -0.03241 0.02865 -0.03357 0.02982 -0.0338 C 0.03542 -0.03542 0.0517 -0.03727 0.05625 -0.03773 C 0.06277 -0.04167 0.05743 -0.03889 0.06836 -0.04167 C 0.08737 -0.04653 0.0586 -0.04236 0.10144 -0.0456 C 0.1073 -0.04699 0.11016 -0.04769 0.11589 -0.04954 C 0.11771 -0.05023 0.11954 -0.05116 0.12136 -0.05116 C 0.12813 -0.05278 0.14271 -0.0544 0.14896 -0.0551 C 0.15339 -0.05579 0.15769 -0.05695 0.16211 -0.05718 C 0.18464 -0.05834 0.20691 -0.05834 0.22943 -0.05903 C 0.23477 -0.06088 0.23803 -0.0625 0.24375 -0.06297 C 0.25339 -0.06412 0.2629 -0.06412 0.27253 -0.06505 C 0.27748 -0.06551 0.28269 -0.06621 0.2879 -0.0669 C 0.31563 -0.07408 0.27761 -0.06482 0.34974 -0.07292 C 0.37032 -0.075 0.36146 -0.07338 0.37618 -0.07639 L 0.56706 -0.07477 C 0.57123 -0.07477 0.57227 -0.07246 0.57579 -0.07084 C 0.57761 -0.07014 0.57943 -0.06968 0.58139 -0.06898 C 0.5836 -0.06783 0.58581 -0.06621 0.5879 -0.06505 L 0.60456 -0.0551 L 0.60782 -0.05324 C 0.60886 -0.05255 0.61003 -0.05185 0.61107 -0.05116 C 0.6125 -0.05093 0.61407 -0.05023 0.6155 -0.04954 C 0.61771 -0.04838 0.61993 -0.04699 0.62214 -0.0456 L 0.6254 -0.04375 C 0.62514 -0.04098 0.6254 -0.0375 0.62435 -0.03588 C 0.6224 -0.0331 0.61993 -0.0331 0.61771 -0.03195 L 0.61446 -0.02986 C 0.61329 -0.02917 0.61211 -0.02894 0.61107 -0.02801 C 0.60131 -0.01945 0.60547 -0.02223 0.59883 -0.01829 C 0.59063 -0.00857 0.60118 -0.02014 0.59115 -0.0125 C 0.58269 -0.00602 0.59519 -0.00787 0.57917 -0.0007 C 0.57774 -0.00047 0.57292 0.00162 0.57136 0.00301 C 0.5655 0.0081 0.57045 0.00555 0.56485 0.01273 C 0.56329 0.01435 0.56172 0.01504 0.56042 0.01666 C 0.55899 0.01828 0.55847 0.02129 0.55691 0.02245 C 0.55508 0.02453 0.55261 0.02453 0.5504 0.02615 C 0.54922 0.02708 0.54831 0.02916 0.54714 0.03009 C 0.5461 0.03102 0.54493 0.03125 0.54389 0.03217 C 0.54076 0.03449 0.53477 0.04027 0.53282 0.04375 C 0.53008 0.04838 0.52787 0.05347 0.52514 0.0574 C 0.52357 0.05926 0.52201 0.06088 0.52058 0.06319 C 0.51875 0.06666 0.51758 0.07315 0.51615 0.07662 C 0.51615 0.07685 0.51068 0.09143 0.50964 0.09444 C 0.50873 0.09629 0.5086 0.09884 0.50743 0.10023 L 0.50417 0.10393 C 0.50196 0.11527 0.50443 0.10463 0.49974 0.11574 L 0.4931 0.1331 C 0.49232 0.13495 0.49167 0.13727 0.49089 0.13889 L 0.48764 0.1449 C 0.48646 0.15069 0.48581 0.15578 0.48308 0.16041 C 0.4823 0.1618 0.48086 0.16134 0.47969 0.16227 C 0.47748 0.16458 0.47318 0.17014 0.47318 0.17037 C 0.47253 0.17199 0.47188 0.1743 0.47097 0.17592 C 0.46915 0.17916 0.46693 0.18171 0.4655 0.18565 C 0.46407 0.18958 0.46303 0.19398 0.46107 0.19722 C 0.45691 0.20463 0.4586 0.20092 0.4556 0.20879 C 0.45508 0.21088 0.45495 0.21296 0.45443 0.21481 C 0.453 0.21967 0.45196 0.22083 0.45014 0.22453 C 0.44844 0.2331 0.44974 0.22777 0.44675 0.23611 C 0.44089 0.25208 0.43777 0.25162 0.44232 0.25162 " pathEditMode="relative" rAng="0" ptsTypes="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196</TotalTime>
  <Words>52</Words>
  <Application>Microsoft Office PowerPoint</Application>
  <PresentationFormat>Widescreen</PresentationFormat>
  <Paragraphs>24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SimSun</vt:lpstr>
      <vt:lpstr>Arial</vt:lpstr>
      <vt:lpstr>Century Gothic</vt:lpstr>
      <vt:lpstr>inpin heiti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17</cp:revision>
  <dcterms:created xsi:type="dcterms:W3CDTF">2024-10-08T14:03:07Z</dcterms:created>
  <dcterms:modified xsi:type="dcterms:W3CDTF">2025-04-08T09:37:42Z</dcterms:modified>
</cp:coreProperties>
</file>