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7" r:id="rId2"/>
    <p:sldId id="258" r:id="rId3"/>
    <p:sldId id="262" r:id="rId4"/>
    <p:sldId id="265" r:id="rId5"/>
    <p:sldId id="28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149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64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8169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75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77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0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8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5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4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4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8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5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8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39" y="1660953"/>
            <a:ext cx="5994717" cy="472694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3078" y="3305438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077" y="470106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04869" y="2966012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710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BC7513-7B04-46B8-97BF-4F4A8F1C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93E7F-5AC3-42FB-8F16-800EDDE3F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9" r="53487"/>
          <a:stretch/>
        </p:blipFill>
        <p:spPr>
          <a:xfrm>
            <a:off x="785612" y="592428"/>
            <a:ext cx="3800570" cy="33034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B499364-304E-44BD-9C1F-2A20F881486A}"/>
              </a:ext>
            </a:extLst>
          </p:cNvPr>
          <p:cNvGrpSpPr/>
          <p:nvPr/>
        </p:nvGrpSpPr>
        <p:grpSpPr>
          <a:xfrm>
            <a:off x="1000794" y="4587038"/>
            <a:ext cx="1870846" cy="501527"/>
            <a:chOff x="1399886" y="1410400"/>
            <a:chExt cx="2387690" cy="64008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A2F5BA3-F590-4AC7-88E4-9823DF639454}"/>
                </a:ext>
              </a:extLst>
            </p:cNvPr>
            <p:cNvSpPr/>
            <p:nvPr/>
          </p:nvSpPr>
          <p:spPr>
            <a:xfrm>
              <a:off x="314749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399FC03-4E59-41E9-83BD-4FA094C42B14}"/>
                </a:ext>
              </a:extLst>
            </p:cNvPr>
            <p:cNvSpPr/>
            <p:nvPr/>
          </p:nvSpPr>
          <p:spPr>
            <a:xfrm>
              <a:off x="139988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4FA78FA-3748-4420-8D62-FB48BC65BB09}"/>
                </a:ext>
              </a:extLst>
            </p:cNvPr>
            <p:cNvSpPr/>
            <p:nvPr/>
          </p:nvSpPr>
          <p:spPr>
            <a:xfrm>
              <a:off x="2273691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F5D0A2E-56CF-4E65-BA5A-57BE512224F0}"/>
              </a:ext>
            </a:extLst>
          </p:cNvPr>
          <p:cNvSpPr/>
          <p:nvPr/>
        </p:nvSpPr>
        <p:spPr>
          <a:xfrm>
            <a:off x="3300813" y="4587038"/>
            <a:ext cx="501527" cy="5015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1775996" y="5367188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3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5DFD83-3786-4204-987C-D8379D7C749C}"/>
              </a:ext>
            </a:extLst>
          </p:cNvPr>
          <p:cNvGrpSpPr/>
          <p:nvPr/>
        </p:nvGrpSpPr>
        <p:grpSpPr>
          <a:xfrm>
            <a:off x="9248274" y="4558977"/>
            <a:ext cx="1186186" cy="501527"/>
            <a:chOff x="5166777" y="1410400"/>
            <a:chExt cx="1513885" cy="64008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A0EE9B-7CC3-41F3-9020-3B7D9F32EE74}"/>
                </a:ext>
              </a:extLst>
            </p:cNvPr>
            <p:cNvSpPr/>
            <p:nvPr/>
          </p:nvSpPr>
          <p:spPr>
            <a:xfrm>
              <a:off x="6040582" y="1410400"/>
              <a:ext cx="640080" cy="64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45842D1-3A2E-4B59-BD48-30540C124F4E}"/>
                </a:ext>
              </a:extLst>
            </p:cNvPr>
            <p:cNvSpPr/>
            <p:nvPr/>
          </p:nvSpPr>
          <p:spPr>
            <a:xfrm>
              <a:off x="5166777" y="1410400"/>
              <a:ext cx="640080" cy="64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extBox 19">
            <a:extLst>
              <a:ext uri="{FF2B5EF4-FFF2-40B4-BE49-F238E27FC236}">
                <a16:creationId xmlns:a16="http://schemas.microsoft.com/office/drawing/2014/main" id="{FF81ACCC-917A-4F1E-B1B0-8CF8EB0BE9A2}"/>
              </a:ext>
            </a:extLst>
          </p:cNvPr>
          <p:cNvSpPr txBox="1"/>
          <p:nvPr/>
        </p:nvSpPr>
        <p:spPr>
          <a:xfrm>
            <a:off x="7499937" y="5400971"/>
            <a:ext cx="2387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4 + 2 = 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08AC70-06B6-4EA5-9C66-85BAD536A76C}"/>
              </a:ext>
            </a:extLst>
          </p:cNvPr>
          <p:cNvGrpSpPr/>
          <p:nvPr/>
        </p:nvGrpSpPr>
        <p:grpSpPr>
          <a:xfrm>
            <a:off x="6104715" y="4558977"/>
            <a:ext cx="2555505" cy="501527"/>
            <a:chOff x="7130091" y="4773106"/>
            <a:chExt cx="2555505" cy="50152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C20728-C0DC-4CCC-8A2D-DB313482D60B}"/>
                </a:ext>
              </a:extLst>
            </p:cNvPr>
            <p:cNvGrpSpPr/>
            <p:nvPr/>
          </p:nvGrpSpPr>
          <p:grpSpPr>
            <a:xfrm>
              <a:off x="7130091" y="4773106"/>
              <a:ext cx="1870846" cy="501527"/>
              <a:chOff x="1399886" y="1410400"/>
              <a:chExt cx="2387690" cy="64008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CBF2671-28CD-43F7-A9C1-44E544710237}"/>
                  </a:ext>
                </a:extLst>
              </p:cNvPr>
              <p:cNvSpPr/>
              <p:nvPr/>
            </p:nvSpPr>
            <p:spPr>
              <a:xfrm>
                <a:off x="314749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ED2DE10-9AA1-47A0-9D9D-AC84A5C329E8}"/>
                  </a:ext>
                </a:extLst>
              </p:cNvPr>
              <p:cNvSpPr/>
              <p:nvPr/>
            </p:nvSpPr>
            <p:spPr>
              <a:xfrm>
                <a:off x="139988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B2F0E11-177C-41C9-9D60-E8DB9020FF53}"/>
                  </a:ext>
                </a:extLst>
              </p:cNvPr>
              <p:cNvSpPr/>
              <p:nvPr/>
            </p:nvSpPr>
            <p:spPr>
              <a:xfrm>
                <a:off x="2273691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DCEDFC-D70B-4156-90BF-231EBE4F77C5}"/>
                </a:ext>
              </a:extLst>
            </p:cNvPr>
            <p:cNvSpPr/>
            <p:nvPr/>
          </p:nvSpPr>
          <p:spPr>
            <a:xfrm>
              <a:off x="9184069" y="4773106"/>
              <a:ext cx="501527" cy="50152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BCE494-43CF-48E3-AD64-ACBF91075311}"/>
              </a:ext>
            </a:extLst>
          </p:cNvPr>
          <p:cNvGrpSpPr/>
          <p:nvPr/>
        </p:nvGrpSpPr>
        <p:grpSpPr>
          <a:xfrm>
            <a:off x="5569348" y="721218"/>
            <a:ext cx="5680216" cy="3143350"/>
            <a:chOff x="5990945" y="1408087"/>
            <a:chExt cx="5680216" cy="28461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5E48BE-864E-4FC6-8024-3B96634E4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4"/>
            <a:stretch/>
          </p:blipFill>
          <p:spPr>
            <a:xfrm>
              <a:off x="5990945" y="1408087"/>
              <a:ext cx="5680216" cy="284612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285295-8B41-4223-A7E5-EBBE9D653AA1}"/>
                </a:ext>
              </a:extLst>
            </p:cNvPr>
            <p:cNvSpPr/>
            <p:nvPr/>
          </p:nvSpPr>
          <p:spPr>
            <a:xfrm>
              <a:off x="10617579" y="3912534"/>
              <a:ext cx="1053582" cy="341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4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3204680" y="5414087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2684301" y="5333405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en-US" sz="4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3653988" y="5367188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4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4114916" y="5387524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E933FDDE-CCCE-4C7A-B792-3E82B16E5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413" y="742884"/>
            <a:ext cx="57570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D0584-7D16-40DF-AAE1-1EAAB6689AC0}"/>
              </a:ext>
            </a:extLst>
          </p:cNvPr>
          <p:cNvGrpSpPr/>
          <p:nvPr/>
        </p:nvGrpSpPr>
        <p:grpSpPr>
          <a:xfrm>
            <a:off x="745752" y="581575"/>
            <a:ext cx="1282936" cy="1039383"/>
            <a:chOff x="-170386" y="33384"/>
            <a:chExt cx="1282936" cy="1039383"/>
          </a:xfrm>
        </p:grpSpPr>
        <p:sp>
          <p:nvSpPr>
            <p:cNvPr id="47" name="Sun 46">
              <a:extLst>
                <a:ext uri="{FF2B5EF4-FFF2-40B4-BE49-F238E27FC236}">
                  <a16:creationId xmlns:a16="http://schemas.microsoft.com/office/drawing/2014/main" id="{C1B37212-C5B5-4D1B-B0C8-9AC37EA3F727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3A0D64F0-DB1E-46E9-AEA0-F4FE5E98068B}"/>
                </a:ext>
              </a:extLst>
            </p:cNvPr>
            <p:cNvSpPr/>
            <p:nvPr/>
          </p:nvSpPr>
          <p:spPr>
            <a:xfrm>
              <a:off x="-170386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2F493B1-5689-44ED-A8FF-61E66C802150}"/>
              </a:ext>
            </a:extLst>
          </p:cNvPr>
          <p:cNvGrpSpPr/>
          <p:nvPr/>
        </p:nvGrpSpPr>
        <p:grpSpPr>
          <a:xfrm>
            <a:off x="1347947" y="3042116"/>
            <a:ext cx="2299931" cy="646331"/>
            <a:chOff x="1186269" y="2782669"/>
            <a:chExt cx="2299931" cy="646331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4704648-2B80-4971-A873-98DC46BFA3A5}"/>
                </a:ext>
              </a:extLst>
            </p:cNvPr>
            <p:cNvSpPr/>
            <p:nvPr/>
          </p:nvSpPr>
          <p:spPr>
            <a:xfrm>
              <a:off x="2889351" y="2845766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5">
              <a:extLst>
                <a:ext uri="{FF2B5EF4-FFF2-40B4-BE49-F238E27FC236}">
                  <a16:creationId xmlns:a16="http://schemas.microsoft.com/office/drawing/2014/main" id="{518597F0-660D-44AA-9BD0-CE0C24E6C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6269" y="2782669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2 + 1 =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B1FE482-EFCE-4807-A6D8-A85E52D557B9}"/>
              </a:ext>
            </a:extLst>
          </p:cNvPr>
          <p:cNvGrpSpPr/>
          <p:nvPr/>
        </p:nvGrpSpPr>
        <p:grpSpPr>
          <a:xfrm>
            <a:off x="7776988" y="2981423"/>
            <a:ext cx="2299931" cy="646331"/>
            <a:chOff x="7572844" y="2721974"/>
            <a:chExt cx="2299931" cy="646331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FA20A410-1882-4CC0-894A-06A6916787CA}"/>
                </a:ext>
              </a:extLst>
            </p:cNvPr>
            <p:cNvSpPr/>
            <p:nvPr/>
          </p:nvSpPr>
          <p:spPr>
            <a:xfrm>
              <a:off x="9275926" y="2785071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5">
              <a:extLst>
                <a:ext uri="{FF2B5EF4-FFF2-40B4-BE49-F238E27FC236}">
                  <a16:creationId xmlns:a16="http://schemas.microsoft.com/office/drawing/2014/main" id="{A032E739-E052-4E35-B830-AC3E8B976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2844" y="2721974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3 + 2 =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0747F4-86F5-43DF-80FE-1CC6BA4D8D86}"/>
              </a:ext>
            </a:extLst>
          </p:cNvPr>
          <p:cNvGrpSpPr/>
          <p:nvPr/>
        </p:nvGrpSpPr>
        <p:grpSpPr>
          <a:xfrm>
            <a:off x="1390412" y="2002358"/>
            <a:ext cx="1186186" cy="501527"/>
            <a:chOff x="1399886" y="1410400"/>
            <a:chExt cx="1513885" cy="64008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1462AA6-6894-4209-B627-A1CD44A91A15}"/>
                </a:ext>
              </a:extLst>
            </p:cNvPr>
            <p:cNvSpPr/>
            <p:nvPr/>
          </p:nvSpPr>
          <p:spPr>
            <a:xfrm>
              <a:off x="139988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F0E0EF3-F3EE-411C-A17E-24D8195B8EB8}"/>
                </a:ext>
              </a:extLst>
            </p:cNvPr>
            <p:cNvSpPr/>
            <p:nvPr/>
          </p:nvSpPr>
          <p:spPr>
            <a:xfrm>
              <a:off x="2273691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1847878-A1BD-4B20-9811-4FA5D67F0126}"/>
              </a:ext>
            </a:extLst>
          </p:cNvPr>
          <p:cNvSpPr/>
          <p:nvPr/>
        </p:nvSpPr>
        <p:spPr>
          <a:xfrm>
            <a:off x="3647878" y="2002356"/>
            <a:ext cx="501527" cy="5015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74855E-FDD5-4502-85E3-FA4296E891C2}"/>
              </a:ext>
            </a:extLst>
          </p:cNvPr>
          <p:cNvGrpSpPr/>
          <p:nvPr/>
        </p:nvGrpSpPr>
        <p:grpSpPr>
          <a:xfrm>
            <a:off x="7299564" y="2002357"/>
            <a:ext cx="1870846" cy="501527"/>
            <a:chOff x="1399886" y="1410400"/>
            <a:chExt cx="2387690" cy="64008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6C18AC-35DC-459C-A0BB-7FFFE2988E38}"/>
                </a:ext>
              </a:extLst>
            </p:cNvPr>
            <p:cNvSpPr/>
            <p:nvPr/>
          </p:nvSpPr>
          <p:spPr>
            <a:xfrm>
              <a:off x="314749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EAFF5A9-B646-4A0E-B645-F284785FEA4F}"/>
                </a:ext>
              </a:extLst>
            </p:cNvPr>
            <p:cNvSpPr/>
            <p:nvPr/>
          </p:nvSpPr>
          <p:spPr>
            <a:xfrm>
              <a:off x="139988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36B5BFA-67DC-4905-9ECA-2D10E78C4260}"/>
                </a:ext>
              </a:extLst>
            </p:cNvPr>
            <p:cNvSpPr/>
            <p:nvPr/>
          </p:nvSpPr>
          <p:spPr>
            <a:xfrm>
              <a:off x="2273691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F0263-3949-4A91-B64C-E7187D759CF5}"/>
              </a:ext>
            </a:extLst>
          </p:cNvPr>
          <p:cNvGrpSpPr/>
          <p:nvPr/>
        </p:nvGrpSpPr>
        <p:grpSpPr>
          <a:xfrm>
            <a:off x="10023685" y="2002356"/>
            <a:ext cx="1111508" cy="501527"/>
            <a:chOff x="9819541" y="1742907"/>
            <a:chExt cx="1111508" cy="50152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E58341E-F118-4A62-A6D8-AEC5E5BF391B}"/>
                </a:ext>
              </a:extLst>
            </p:cNvPr>
            <p:cNvSpPr/>
            <p:nvPr/>
          </p:nvSpPr>
          <p:spPr>
            <a:xfrm>
              <a:off x="9819541" y="1742907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768889B-6F09-4DBC-ABB0-D800788331D4}"/>
                </a:ext>
              </a:extLst>
            </p:cNvPr>
            <p:cNvSpPr/>
            <p:nvPr/>
          </p:nvSpPr>
          <p:spPr>
            <a:xfrm>
              <a:off x="10429522" y="1742907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F12000-8BEA-4199-879E-8B7499D8C634}"/>
              </a:ext>
            </a:extLst>
          </p:cNvPr>
          <p:cNvGrpSpPr/>
          <p:nvPr/>
        </p:nvGrpSpPr>
        <p:grpSpPr>
          <a:xfrm>
            <a:off x="1390413" y="5630094"/>
            <a:ext cx="2299931" cy="646331"/>
            <a:chOff x="1186269" y="5370645"/>
            <a:chExt cx="2299931" cy="646331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2BD6439D-B818-4FA8-AF23-DA75E3B23543}"/>
                </a:ext>
              </a:extLst>
            </p:cNvPr>
            <p:cNvSpPr/>
            <p:nvPr/>
          </p:nvSpPr>
          <p:spPr>
            <a:xfrm>
              <a:off x="2889351" y="5433742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5">
              <a:extLst>
                <a:ext uri="{FF2B5EF4-FFF2-40B4-BE49-F238E27FC236}">
                  <a16:creationId xmlns:a16="http://schemas.microsoft.com/office/drawing/2014/main" id="{400F3540-CA71-44A3-89FF-8E9180086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6269" y="5370645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 + 3 =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B4BE3-646A-4368-93AE-E9DA001236FA}"/>
              </a:ext>
            </a:extLst>
          </p:cNvPr>
          <p:cNvGrpSpPr/>
          <p:nvPr/>
        </p:nvGrpSpPr>
        <p:grpSpPr>
          <a:xfrm>
            <a:off x="7776988" y="5569399"/>
            <a:ext cx="2299931" cy="646331"/>
            <a:chOff x="7572844" y="5309950"/>
            <a:chExt cx="2299931" cy="646331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997D689-1D50-40D4-8868-73FC01E4597F}"/>
                </a:ext>
              </a:extLst>
            </p:cNvPr>
            <p:cNvSpPr/>
            <p:nvPr/>
          </p:nvSpPr>
          <p:spPr>
            <a:xfrm>
              <a:off x="9275926" y="5373047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5">
              <a:extLst>
                <a:ext uri="{FF2B5EF4-FFF2-40B4-BE49-F238E27FC236}">
                  <a16:creationId xmlns:a16="http://schemas.microsoft.com/office/drawing/2014/main" id="{68D1AC09-D8A3-4EC6-B6C0-BDF7D3BB7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2844" y="5309950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 + 1 = 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0668052-A47E-4DAA-9181-232A9EDBC2CF}"/>
              </a:ext>
            </a:extLst>
          </p:cNvPr>
          <p:cNvSpPr/>
          <p:nvPr/>
        </p:nvSpPr>
        <p:spPr>
          <a:xfrm>
            <a:off x="1390413" y="4590334"/>
            <a:ext cx="501527" cy="50152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28DD3C-E47F-4964-BCA2-960E2EA530A5}"/>
              </a:ext>
            </a:extLst>
          </p:cNvPr>
          <p:cNvSpPr/>
          <p:nvPr/>
        </p:nvSpPr>
        <p:spPr>
          <a:xfrm>
            <a:off x="10944721" y="4590332"/>
            <a:ext cx="501527" cy="5015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C784BB-5C26-4744-8481-CC41FFEDAE6A}"/>
              </a:ext>
            </a:extLst>
          </p:cNvPr>
          <p:cNvGrpSpPr/>
          <p:nvPr/>
        </p:nvGrpSpPr>
        <p:grpSpPr>
          <a:xfrm>
            <a:off x="2411558" y="4590332"/>
            <a:ext cx="1737847" cy="501527"/>
            <a:chOff x="2207414" y="4330883"/>
            <a:chExt cx="1737847" cy="50152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4D02FBB-76FC-48CF-AD8B-0CC507A1C35B}"/>
                </a:ext>
              </a:extLst>
            </p:cNvPr>
            <p:cNvSpPr/>
            <p:nvPr/>
          </p:nvSpPr>
          <p:spPr>
            <a:xfrm>
              <a:off x="3443734" y="4330883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66EF8A6-FD7D-49F3-9860-6C6196F74F16}"/>
                </a:ext>
              </a:extLst>
            </p:cNvPr>
            <p:cNvSpPr/>
            <p:nvPr/>
          </p:nvSpPr>
          <p:spPr>
            <a:xfrm>
              <a:off x="2207414" y="4330883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D7222CF-C59C-44D4-8035-85EE117B1F48}"/>
                </a:ext>
              </a:extLst>
            </p:cNvPr>
            <p:cNvSpPr/>
            <p:nvPr/>
          </p:nvSpPr>
          <p:spPr>
            <a:xfrm>
              <a:off x="2817395" y="4330883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F5A90D-B98B-4621-B512-B0BFEF3FA18F}"/>
              </a:ext>
            </a:extLst>
          </p:cNvPr>
          <p:cNvGrpSpPr/>
          <p:nvPr/>
        </p:nvGrpSpPr>
        <p:grpSpPr>
          <a:xfrm>
            <a:off x="7206378" y="4622251"/>
            <a:ext cx="3231953" cy="501527"/>
            <a:chOff x="7002234" y="4362802"/>
            <a:chExt cx="3231953" cy="50152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B8FA717-0ABE-4178-8B66-3D5F596CD33A}"/>
                </a:ext>
              </a:extLst>
            </p:cNvPr>
            <p:cNvGrpSpPr/>
            <p:nvPr/>
          </p:nvGrpSpPr>
          <p:grpSpPr>
            <a:xfrm>
              <a:off x="7002234" y="4362802"/>
              <a:ext cx="1870846" cy="501527"/>
              <a:chOff x="1399886" y="1410400"/>
              <a:chExt cx="2387690" cy="64008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9C6C46F-9396-4777-9C60-15F37E2FD166}"/>
                  </a:ext>
                </a:extLst>
              </p:cNvPr>
              <p:cNvSpPr/>
              <p:nvPr/>
            </p:nvSpPr>
            <p:spPr>
              <a:xfrm>
                <a:off x="314749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48A898D-4E25-45B3-B460-A4C52F88FDC4}"/>
                  </a:ext>
                </a:extLst>
              </p:cNvPr>
              <p:cNvSpPr/>
              <p:nvPr/>
            </p:nvSpPr>
            <p:spPr>
              <a:xfrm>
                <a:off x="139988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3F60138-88C3-4E9B-B58E-3AD7725690A4}"/>
                  </a:ext>
                </a:extLst>
              </p:cNvPr>
              <p:cNvSpPr/>
              <p:nvPr/>
            </p:nvSpPr>
            <p:spPr>
              <a:xfrm>
                <a:off x="2273691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624E5B6-695F-49B5-A983-F74662727CC2}"/>
                </a:ext>
              </a:extLst>
            </p:cNvPr>
            <p:cNvGrpSpPr/>
            <p:nvPr/>
          </p:nvGrpSpPr>
          <p:grpSpPr>
            <a:xfrm>
              <a:off x="9048001" y="4362802"/>
              <a:ext cx="1186186" cy="501527"/>
              <a:chOff x="1399886" y="1410400"/>
              <a:chExt cx="1513885" cy="64008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A9357B0-B73A-4972-9691-24A4130FB2CA}"/>
                  </a:ext>
                </a:extLst>
              </p:cNvPr>
              <p:cNvSpPr/>
              <p:nvPr/>
            </p:nvSpPr>
            <p:spPr>
              <a:xfrm>
                <a:off x="139988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973BE85-CD70-4727-A370-77D342B06A95}"/>
                  </a:ext>
                </a:extLst>
              </p:cNvPr>
              <p:cNvSpPr/>
              <p:nvPr/>
            </p:nvSpPr>
            <p:spPr>
              <a:xfrm>
                <a:off x="2273691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A1D438E-2F04-4D74-97BA-2154B77A0A60}"/>
              </a:ext>
            </a:extLst>
          </p:cNvPr>
          <p:cNvSpPr/>
          <p:nvPr/>
        </p:nvSpPr>
        <p:spPr>
          <a:xfrm>
            <a:off x="3169654" y="308577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56E7F11-45A0-4B26-B88E-31E2E4F1F85B}"/>
              </a:ext>
            </a:extLst>
          </p:cNvPr>
          <p:cNvSpPr/>
          <p:nvPr/>
        </p:nvSpPr>
        <p:spPr>
          <a:xfrm>
            <a:off x="3169654" y="567375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DFBA922-0B4C-41C0-B6C4-B28FC4DA094D}"/>
              </a:ext>
            </a:extLst>
          </p:cNvPr>
          <p:cNvSpPr/>
          <p:nvPr/>
        </p:nvSpPr>
        <p:spPr>
          <a:xfrm>
            <a:off x="9570265" y="304211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049E035-76CD-4767-9858-BA9DFFFC569D}"/>
              </a:ext>
            </a:extLst>
          </p:cNvPr>
          <p:cNvSpPr/>
          <p:nvPr/>
        </p:nvSpPr>
        <p:spPr>
          <a:xfrm>
            <a:off x="9594611" y="561820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A0D64F0-DB1E-46E9-AEA0-F4FE5E98068B}"/>
              </a:ext>
            </a:extLst>
          </p:cNvPr>
          <p:cNvSpPr/>
          <p:nvPr/>
        </p:nvSpPr>
        <p:spPr>
          <a:xfrm>
            <a:off x="1307950" y="559548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A0D64F0-DB1E-46E9-AEA0-F4FE5E98068B}"/>
              </a:ext>
            </a:extLst>
          </p:cNvPr>
          <p:cNvSpPr/>
          <p:nvPr/>
        </p:nvSpPr>
        <p:spPr>
          <a:xfrm>
            <a:off x="3138540" y="5430086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3200" b="1" kern="0" noProof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3A0D64F0-DB1E-46E9-AEA0-F4FE5E98068B}"/>
              </a:ext>
            </a:extLst>
          </p:cNvPr>
          <p:cNvSpPr/>
          <p:nvPr/>
        </p:nvSpPr>
        <p:spPr>
          <a:xfrm>
            <a:off x="9564759" y="2793081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3200" b="1" kern="0" noProof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A0D64F0-DB1E-46E9-AEA0-F4FE5E98068B}"/>
              </a:ext>
            </a:extLst>
          </p:cNvPr>
          <p:cNvSpPr/>
          <p:nvPr/>
        </p:nvSpPr>
        <p:spPr>
          <a:xfrm>
            <a:off x="9598322" y="5369391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3200" b="1" kern="0" noProof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A0D64F0-DB1E-46E9-AEA0-F4FE5E98068B}"/>
              </a:ext>
            </a:extLst>
          </p:cNvPr>
          <p:cNvSpPr/>
          <p:nvPr/>
        </p:nvSpPr>
        <p:spPr>
          <a:xfrm>
            <a:off x="3169654" y="2814247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3200" b="1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7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25" y="1236361"/>
            <a:ext cx="7994468" cy="3931920"/>
          </a:xfrm>
          <a:prstGeom prst="rect">
            <a:avLst/>
          </a:prstGeom>
        </p:spPr>
      </p:pic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228600" y="4990627"/>
            <a:ext cx="1676400" cy="16764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10437223" y="5064113"/>
            <a:ext cx="1676400" cy="16764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197</TotalTime>
  <Words>46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SimSun</vt:lpstr>
      <vt:lpstr>Arial</vt:lpstr>
      <vt:lpstr>Century Gothic</vt:lpstr>
      <vt:lpstr>inpin heiti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18</cp:revision>
  <dcterms:created xsi:type="dcterms:W3CDTF">2024-10-08T14:03:07Z</dcterms:created>
  <dcterms:modified xsi:type="dcterms:W3CDTF">2025-04-08T09:37:52Z</dcterms:modified>
</cp:coreProperties>
</file>