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7" r:id="rId2"/>
    <p:sldId id="258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49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6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816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7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7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0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8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4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8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39" y="1660953"/>
            <a:ext cx="5994717" cy="472694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3078" y="3305438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077" y="470106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04869" y="2966012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710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C7513-7B04-46B8-97BF-4F4A8F1C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93E7F-5AC3-42FB-8F16-800EDDE3F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 r="53487"/>
          <a:stretch/>
        </p:blipFill>
        <p:spPr>
          <a:xfrm>
            <a:off x="785612" y="592428"/>
            <a:ext cx="3800570" cy="33034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B499364-304E-44BD-9C1F-2A20F881486A}"/>
              </a:ext>
            </a:extLst>
          </p:cNvPr>
          <p:cNvGrpSpPr/>
          <p:nvPr/>
        </p:nvGrpSpPr>
        <p:grpSpPr>
          <a:xfrm>
            <a:off x="1000794" y="4587038"/>
            <a:ext cx="1870846" cy="501527"/>
            <a:chOff x="1399886" y="1410400"/>
            <a:chExt cx="2387690" cy="64008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2F5BA3-F590-4AC7-88E4-9823DF639454}"/>
                </a:ext>
              </a:extLst>
            </p:cNvPr>
            <p:cNvSpPr/>
            <p:nvPr/>
          </p:nvSpPr>
          <p:spPr>
            <a:xfrm>
              <a:off x="314749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399FC03-4E59-41E9-83BD-4FA094C42B14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FA78FA-3748-4420-8D62-FB48BC65BB09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F5D0A2E-56CF-4E65-BA5A-57BE512224F0}"/>
              </a:ext>
            </a:extLst>
          </p:cNvPr>
          <p:cNvSpPr/>
          <p:nvPr/>
        </p:nvSpPr>
        <p:spPr>
          <a:xfrm>
            <a:off x="3300813" y="4587038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1775996" y="5367188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3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5DFD83-3786-4204-987C-D8379D7C749C}"/>
              </a:ext>
            </a:extLst>
          </p:cNvPr>
          <p:cNvGrpSpPr/>
          <p:nvPr/>
        </p:nvGrpSpPr>
        <p:grpSpPr>
          <a:xfrm>
            <a:off x="9248274" y="4558977"/>
            <a:ext cx="1186186" cy="501527"/>
            <a:chOff x="5166777" y="1410400"/>
            <a:chExt cx="1513885" cy="6400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A0EE9B-7CC3-41F3-9020-3B7D9F32EE74}"/>
                </a:ext>
              </a:extLst>
            </p:cNvPr>
            <p:cNvSpPr/>
            <p:nvPr/>
          </p:nvSpPr>
          <p:spPr>
            <a:xfrm>
              <a:off x="6040582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45842D1-3A2E-4B59-BD48-30540C124F4E}"/>
                </a:ext>
              </a:extLst>
            </p:cNvPr>
            <p:cNvSpPr/>
            <p:nvPr/>
          </p:nvSpPr>
          <p:spPr>
            <a:xfrm>
              <a:off x="5166777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extBox 19">
            <a:extLst>
              <a:ext uri="{FF2B5EF4-FFF2-40B4-BE49-F238E27FC236}">
                <a16:creationId xmlns:a16="http://schemas.microsoft.com/office/drawing/2014/main" id="{FF81ACCC-917A-4F1E-B1B0-8CF8EB0BE9A2}"/>
              </a:ext>
            </a:extLst>
          </p:cNvPr>
          <p:cNvSpPr txBox="1"/>
          <p:nvPr/>
        </p:nvSpPr>
        <p:spPr>
          <a:xfrm>
            <a:off x="7499937" y="5400971"/>
            <a:ext cx="238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4 + 2 =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08AC70-06B6-4EA5-9C66-85BAD536A76C}"/>
              </a:ext>
            </a:extLst>
          </p:cNvPr>
          <p:cNvGrpSpPr/>
          <p:nvPr/>
        </p:nvGrpSpPr>
        <p:grpSpPr>
          <a:xfrm>
            <a:off x="6104715" y="4558977"/>
            <a:ext cx="2555505" cy="501527"/>
            <a:chOff x="7130091" y="4773106"/>
            <a:chExt cx="2555505" cy="50152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C20728-C0DC-4CCC-8A2D-DB313482D60B}"/>
                </a:ext>
              </a:extLst>
            </p:cNvPr>
            <p:cNvGrpSpPr/>
            <p:nvPr/>
          </p:nvGrpSpPr>
          <p:grpSpPr>
            <a:xfrm>
              <a:off x="7130091" y="4773106"/>
              <a:ext cx="1870846" cy="501527"/>
              <a:chOff x="1399886" y="1410400"/>
              <a:chExt cx="2387690" cy="64008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CBF2671-28CD-43F7-A9C1-44E544710237}"/>
                  </a:ext>
                </a:extLst>
              </p:cNvPr>
              <p:cNvSpPr/>
              <p:nvPr/>
            </p:nvSpPr>
            <p:spPr>
              <a:xfrm>
                <a:off x="314749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D2DE10-9AA1-47A0-9D9D-AC84A5C329E8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2F0E11-177C-41C9-9D60-E8DB9020FF53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DCEDFC-D70B-4156-90BF-231EBE4F77C5}"/>
                </a:ext>
              </a:extLst>
            </p:cNvPr>
            <p:cNvSpPr/>
            <p:nvPr/>
          </p:nvSpPr>
          <p:spPr>
            <a:xfrm>
              <a:off x="9184069" y="4773106"/>
              <a:ext cx="501527" cy="50152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BCE494-43CF-48E3-AD64-ACBF91075311}"/>
              </a:ext>
            </a:extLst>
          </p:cNvPr>
          <p:cNvGrpSpPr/>
          <p:nvPr/>
        </p:nvGrpSpPr>
        <p:grpSpPr>
          <a:xfrm>
            <a:off x="5569348" y="721218"/>
            <a:ext cx="5680216" cy="3143350"/>
            <a:chOff x="5990945" y="1408087"/>
            <a:chExt cx="5680216" cy="28461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5E48BE-864E-4FC6-8024-3B96634E4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4"/>
            <a:stretch/>
          </p:blipFill>
          <p:spPr>
            <a:xfrm>
              <a:off x="5990945" y="1408087"/>
              <a:ext cx="5680216" cy="284612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285295-8B41-4223-A7E5-EBBE9D653AA1}"/>
                </a:ext>
              </a:extLst>
            </p:cNvPr>
            <p:cNvSpPr/>
            <p:nvPr/>
          </p:nvSpPr>
          <p:spPr>
            <a:xfrm>
              <a:off x="10617579" y="3912534"/>
              <a:ext cx="1053582" cy="341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3204680" y="5414087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2684301" y="5333405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3653988" y="5367188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4114916" y="5387524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</TotalTime>
  <Words>12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inpin heiti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20</cp:revision>
  <dcterms:created xsi:type="dcterms:W3CDTF">2024-10-08T14:03:07Z</dcterms:created>
  <dcterms:modified xsi:type="dcterms:W3CDTF">2025-04-08T09:38:12Z</dcterms:modified>
</cp:coreProperties>
</file>