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7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793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497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64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8169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75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77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0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8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5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34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4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82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25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08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8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88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" descr="31f7217a017c2d9a8a7bcbd9844c1629">
            <a:extLst>
              <a:ext uri="{FF2B5EF4-FFF2-40B4-BE49-F238E27FC236}">
                <a16:creationId xmlns:a16="http://schemas.microsoft.com/office/drawing/2014/main" id="{24001A5E-16FE-4ED8-9C53-AE1DBD17A8B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4539" y="1660953"/>
            <a:ext cx="5994717" cy="4726940"/>
          </a:xfrm>
          <a:prstGeom prst="rect">
            <a:avLst/>
          </a:prstGeom>
        </p:spPr>
      </p:pic>
      <p:pic>
        <p:nvPicPr>
          <p:cNvPr id="5" name="图片 15" descr="a05684f714522ad77246dba9447411ba">
            <a:extLst>
              <a:ext uri="{FF2B5EF4-FFF2-40B4-BE49-F238E27FC236}">
                <a16:creationId xmlns:a16="http://schemas.microsoft.com/office/drawing/2014/main" id="{DD902496-329C-4F8A-A33F-D0A3E3E6D58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553078" y="3305438"/>
            <a:ext cx="4174490" cy="2952115"/>
          </a:xfrm>
          <a:prstGeom prst="rect">
            <a:avLst/>
          </a:prstGeom>
        </p:spPr>
      </p:pic>
      <p:pic>
        <p:nvPicPr>
          <p:cNvPr id="6" name="图片 2" descr="觅元素584a989cd6c5a">
            <a:extLst>
              <a:ext uri="{FF2B5EF4-FFF2-40B4-BE49-F238E27FC236}">
                <a16:creationId xmlns:a16="http://schemas.microsoft.com/office/drawing/2014/main" id="{0A074B34-B2D6-4FE9-B81F-9D3CEA8082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2077" y="470106"/>
            <a:ext cx="6506845" cy="1394460"/>
          </a:xfrm>
          <a:prstGeom prst="rect">
            <a:avLst/>
          </a:prstGeom>
        </p:spPr>
      </p:pic>
      <p:sp>
        <p:nvSpPr>
          <p:cNvPr id="7" name="文本框 11">
            <a:extLst>
              <a:ext uri="{FF2B5EF4-FFF2-40B4-BE49-F238E27FC236}">
                <a16:creationId xmlns:a16="http://schemas.microsoft.com/office/drawing/2014/main" id="{FB0EC179-A0D1-42C8-A196-0C99C2CECEF8}"/>
              </a:ext>
            </a:extLst>
          </p:cNvPr>
          <p:cNvSpPr txBox="1"/>
          <p:nvPr/>
        </p:nvSpPr>
        <p:spPr>
          <a:xfrm>
            <a:off x="5404869" y="2966012"/>
            <a:ext cx="6234053" cy="101566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inpin heiti" charset="-122"/>
                <a:cs typeface="Times New Roman" panose="02020603050405020304" pitchFamily="18" charset="0"/>
                <a:sym typeface="+mn-ea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07100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197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Century Gothic</vt:lpstr>
      <vt:lpstr>inpin heiti</vt:lpstr>
      <vt:lpstr>Times New Roman</vt:lpstr>
      <vt:lpstr>Wingdings 3</vt:lpstr>
      <vt:lpstr>Wisp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22</cp:revision>
  <dcterms:created xsi:type="dcterms:W3CDTF">2024-10-08T14:03:07Z</dcterms:created>
  <dcterms:modified xsi:type="dcterms:W3CDTF">2025-04-08T09:38:37Z</dcterms:modified>
</cp:coreProperties>
</file>