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5000" t="-35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08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B43F2-FF54-4385-AA99-FE6A33D710D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A810A-F595-4B23-B9E3-0F246680C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978" y="1428750"/>
            <a:ext cx="87404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12: BẢNG CỘNG, BẢNG TRỪ TRONG PHẠM VI 10</a:t>
            </a:r>
          </a:p>
          <a:p>
            <a:pPr algn="ctr"/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(TIẾT 1)</a:t>
            </a:r>
            <a:endParaRPr lang="en-US" sz="48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98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0" y="2721"/>
            <a:ext cx="2667000" cy="839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30990" r="34995" b="63714"/>
          <a:stretch/>
        </p:blipFill>
        <p:spPr>
          <a:xfrm>
            <a:off x="838200" y="842332"/>
            <a:ext cx="3991892" cy="727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8" t="30476" r="14645" b="63810"/>
          <a:stretch/>
        </p:blipFill>
        <p:spPr>
          <a:xfrm>
            <a:off x="5780314" y="788447"/>
            <a:ext cx="1687286" cy="75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37460" r="34456" b="57672"/>
          <a:stretch/>
        </p:blipFill>
        <p:spPr>
          <a:xfrm>
            <a:off x="838201" y="1547728"/>
            <a:ext cx="3991892" cy="660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43266" r="34761" b="52169"/>
          <a:stretch/>
        </p:blipFill>
        <p:spPr>
          <a:xfrm>
            <a:off x="870857" y="2190750"/>
            <a:ext cx="3959235" cy="627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4" t="48696" r="35066" b="46879"/>
          <a:stretch/>
        </p:blipFill>
        <p:spPr>
          <a:xfrm>
            <a:off x="870857" y="2741253"/>
            <a:ext cx="3959235" cy="608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54800" r="35370" b="40945"/>
          <a:stretch/>
        </p:blipFill>
        <p:spPr>
          <a:xfrm>
            <a:off x="914400" y="3355802"/>
            <a:ext cx="3915692" cy="587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60952" r="35676" b="34757"/>
          <a:stretch/>
        </p:blipFill>
        <p:spPr>
          <a:xfrm>
            <a:off x="941614" y="3998998"/>
            <a:ext cx="3888477" cy="5927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6" t="36512" r="14036" b="59365"/>
          <a:stretch/>
        </p:blipFill>
        <p:spPr>
          <a:xfrm>
            <a:off x="5867400" y="1477892"/>
            <a:ext cx="1611086" cy="5604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6" t="42933" r="14036" b="53228"/>
          <a:stretch/>
        </p:blipFill>
        <p:spPr>
          <a:xfrm>
            <a:off x="5943600" y="2208259"/>
            <a:ext cx="1524000" cy="493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1" t="50000" r="14036" b="46705"/>
          <a:stretch/>
        </p:blipFill>
        <p:spPr>
          <a:xfrm>
            <a:off x="5867400" y="2933629"/>
            <a:ext cx="1576574" cy="4306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7" t="54800" r="14036" b="40787"/>
          <a:stretch/>
        </p:blipFill>
        <p:spPr>
          <a:xfrm>
            <a:off x="5943600" y="3437330"/>
            <a:ext cx="1475016" cy="5303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6" t="61222" r="14036" b="34870"/>
          <a:stretch/>
        </p:blipFill>
        <p:spPr>
          <a:xfrm>
            <a:off x="5943600" y="4094367"/>
            <a:ext cx="1447800" cy="47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6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16</Words>
  <Application>Microsoft Office PowerPoint</Application>
  <PresentationFormat>On-screen Show (16:9)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Admin</cp:lastModifiedBy>
  <cp:revision>25</cp:revision>
  <dcterms:created xsi:type="dcterms:W3CDTF">2020-08-19T11:09:33Z</dcterms:created>
  <dcterms:modified xsi:type="dcterms:W3CDTF">2025-04-08T09:49:41Z</dcterms:modified>
</cp:coreProperties>
</file>