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6" r:id="rId2"/>
    <p:sldId id="348" r:id="rId3"/>
    <p:sldId id="347" r:id="rId4"/>
  </p:sldIdLst>
  <p:sldSz cx="16002000" cy="9144000"/>
  <p:notesSz cx="6858000" cy="9144000"/>
  <p:custDataLst>
    <p:tags r:id="rId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C"/>
    <a:srgbClr val="4ADCF0"/>
    <a:srgbClr val="0000FF"/>
    <a:srgbClr val="76B28A"/>
    <a:srgbClr val="59AE52"/>
    <a:srgbClr val="5AC65A"/>
    <a:srgbClr val="FFE5E6"/>
    <a:srgbClr val="FFD9DA"/>
    <a:srgbClr val="FF33CC"/>
    <a:srgbClr val="F0C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612" y="90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41270" r="53124" b="29365"/>
          <a:stretch/>
        </p:blipFill>
        <p:spPr bwMode="auto">
          <a:xfrm>
            <a:off x="1295400" y="1888672"/>
            <a:ext cx="12192000" cy="47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57254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4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903030" y="5769428"/>
            <a:ext cx="740229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6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59686" y="5769428"/>
            <a:ext cx="805542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10</a:t>
            </a:r>
            <a:endParaRPr lang="en-US" sz="36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038600" y="1164913"/>
            <a:ext cx="8001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13: LUYỆN TẬP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CHUNG (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20000" r="46160" b="22381"/>
          <a:stretch/>
        </p:blipFill>
        <p:spPr bwMode="auto">
          <a:xfrm>
            <a:off x="2667000" y="1981200"/>
            <a:ext cx="10308772" cy="680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346372" y="8142514"/>
            <a:ext cx="511629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8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89005" y="8142514"/>
            <a:ext cx="511629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2</a:t>
            </a:r>
            <a:endParaRPr lang="en-US" sz="3600" b="1">
              <a:solidFill>
                <a:srgbClr val="006BB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99714" y="8153617"/>
            <a:ext cx="751114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6BBC"/>
                </a:solidFill>
              </a:rPr>
              <a:t>10</a:t>
            </a:r>
            <a:endParaRPr lang="en-US" sz="36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33492" r="46343" b="61384"/>
          <a:stretch/>
        </p:blipFill>
        <p:spPr bwMode="auto">
          <a:xfrm>
            <a:off x="612775" y="1676400"/>
            <a:ext cx="1488168" cy="69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40105" r="37141" b="53170"/>
          <a:stretch/>
        </p:blipFill>
        <p:spPr bwMode="auto">
          <a:xfrm>
            <a:off x="917575" y="2848977"/>
            <a:ext cx="2968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40105" r="13549" b="53170"/>
          <a:stretch/>
        </p:blipFill>
        <p:spPr bwMode="auto">
          <a:xfrm>
            <a:off x="6019800" y="2848977"/>
            <a:ext cx="277635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46830" r="37141" b="46893"/>
          <a:stretch/>
        </p:blipFill>
        <p:spPr bwMode="auto">
          <a:xfrm>
            <a:off x="917575" y="5052006"/>
            <a:ext cx="2968625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53891" r="37141" b="40056"/>
          <a:stretch/>
        </p:blipFill>
        <p:spPr bwMode="auto">
          <a:xfrm>
            <a:off x="917575" y="7231326"/>
            <a:ext cx="2968625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46830" r="13549" b="46893"/>
          <a:stretch/>
        </p:blipFill>
        <p:spPr bwMode="auto">
          <a:xfrm>
            <a:off x="6019800" y="5052006"/>
            <a:ext cx="2776356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53891" r="13549" b="40056"/>
          <a:stretch/>
        </p:blipFill>
        <p:spPr bwMode="auto">
          <a:xfrm>
            <a:off x="6019800" y="7231326"/>
            <a:ext cx="2776356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1469718" y="2286000"/>
            <a:ext cx="1567249" cy="18596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6177564" y="2406196"/>
            <a:ext cx="1795468" cy="16192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6182644" y="6835086"/>
            <a:ext cx="2149046" cy="17755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64" y="4413832"/>
            <a:ext cx="2110387" cy="19826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5" y="6576053"/>
            <a:ext cx="2124456" cy="19491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917575" y="4616965"/>
            <a:ext cx="2585136" cy="1548287"/>
          </a:xfrm>
          <a:prstGeom prst="rect">
            <a:avLst/>
          </a:prstGeom>
        </p:spPr>
      </p:pic>
      <p:sp>
        <p:nvSpPr>
          <p:cNvPr id="31" name="Rectangle 95"/>
          <p:cNvSpPr>
            <a:spLocks noChangeArrowheads="1"/>
          </p:cNvSpPr>
          <p:nvPr/>
        </p:nvSpPr>
        <p:spPr bwMode="auto">
          <a:xfrm>
            <a:off x="4563762" y="1182688"/>
            <a:ext cx="6678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MUA ĐỒ SIÊU THỊ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5" b="13626"/>
          <a:stretch/>
        </p:blipFill>
        <p:spPr>
          <a:xfrm>
            <a:off x="11229708" y="4080352"/>
            <a:ext cx="4235189" cy="3119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Rectangle 95"/>
          <p:cNvSpPr>
            <a:spLocks noChangeArrowheads="1"/>
          </p:cNvSpPr>
          <p:nvPr/>
        </p:nvSpPr>
        <p:spPr bwMode="auto">
          <a:xfrm>
            <a:off x="11916686" y="3042679"/>
            <a:ext cx="2877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 ĐÃ MUA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6241" r="10703"/>
          <a:stretch/>
        </p:blipFill>
        <p:spPr>
          <a:xfrm>
            <a:off x="14213839" y="5089488"/>
            <a:ext cx="839969" cy="10777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12873486" y="5288334"/>
            <a:ext cx="1274152" cy="927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686" y="5449303"/>
            <a:ext cx="880882" cy="8082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14147638" y="4268434"/>
            <a:ext cx="881279" cy="7948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486" y="4170185"/>
            <a:ext cx="1055194" cy="9913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11811262" y="4346617"/>
            <a:ext cx="986306" cy="814873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594387" y="7313137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&lt;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594750" y="2999298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&gt;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518400" y="2999298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=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594387" y="5182477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=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23480" y="5182477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&gt;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508875" y="7302978"/>
            <a:ext cx="658956" cy="633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+mj-lt"/>
              </a:rPr>
              <a:t>&gt;</a:t>
            </a:r>
            <a:endParaRPr lang="en-US" sz="36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15664</TotalTime>
  <Words>66</Words>
  <Application>Microsoft Office PowerPoint</Application>
  <PresentationFormat>Custom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Admin</cp:lastModifiedBy>
  <cp:revision>2178</cp:revision>
  <dcterms:created xsi:type="dcterms:W3CDTF">2008-09-09T22:52:10Z</dcterms:created>
  <dcterms:modified xsi:type="dcterms:W3CDTF">2025-04-08T09:54:06Z</dcterms:modified>
</cp:coreProperties>
</file>