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46" r:id="rId2"/>
    <p:sldId id="348" r:id="rId3"/>
  </p:sldIdLst>
  <p:sldSz cx="16002000" cy="9144000"/>
  <p:notesSz cx="6858000" cy="9144000"/>
  <p:custDataLst>
    <p:tags r:id="rId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C"/>
    <a:srgbClr val="4ADCF0"/>
    <a:srgbClr val="0000FF"/>
    <a:srgbClr val="76B28A"/>
    <a:srgbClr val="59AE52"/>
    <a:srgbClr val="5AC65A"/>
    <a:srgbClr val="FFE5E6"/>
    <a:srgbClr val="FFD9DA"/>
    <a:srgbClr val="FF33CC"/>
    <a:srgbClr val="F0C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612" y="90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038600" y="1164913"/>
            <a:ext cx="8001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 13: LUYỆN TẬP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CHUNG (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T3)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41270" r="53124" b="29365"/>
          <a:stretch/>
        </p:blipFill>
        <p:spPr bwMode="auto">
          <a:xfrm>
            <a:off x="1295400" y="1888672"/>
            <a:ext cx="12192000" cy="477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357254" y="5769428"/>
            <a:ext cx="740229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4</a:t>
            </a:r>
            <a:endParaRPr lang="en-US" sz="3600" b="1">
              <a:solidFill>
                <a:srgbClr val="006BBC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903030" y="5769428"/>
            <a:ext cx="740229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6</a:t>
            </a:r>
            <a:endParaRPr lang="en-US" sz="3600" b="1">
              <a:solidFill>
                <a:srgbClr val="006BBC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459686" y="5769428"/>
            <a:ext cx="805542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10</a:t>
            </a:r>
            <a:endParaRPr lang="en-US" sz="3600" b="1">
              <a:solidFill>
                <a:srgbClr val="006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038600" y="1164913"/>
            <a:ext cx="8001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 13: LUYỆN TẬP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CHUNG (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T3)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20000" r="46160" b="22381"/>
          <a:stretch/>
        </p:blipFill>
        <p:spPr bwMode="auto">
          <a:xfrm>
            <a:off x="2667000" y="1981200"/>
            <a:ext cx="10308772" cy="680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6346372" y="8142514"/>
            <a:ext cx="511629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8</a:t>
            </a:r>
            <a:endParaRPr lang="en-US" sz="3600" b="1">
              <a:solidFill>
                <a:srgbClr val="006BBC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89005" y="8142514"/>
            <a:ext cx="511629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2</a:t>
            </a:r>
            <a:endParaRPr lang="en-US" sz="3600" b="1">
              <a:solidFill>
                <a:srgbClr val="006BBC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99714" y="8153617"/>
            <a:ext cx="751114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10</a:t>
            </a:r>
            <a:endParaRPr lang="en-US" sz="3600" b="1">
              <a:solidFill>
                <a:srgbClr val="006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15665</TotalTime>
  <Words>42</Words>
  <Application>Microsoft Office PowerPoint</Application>
  <PresentationFormat>Custom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Admin</cp:lastModifiedBy>
  <cp:revision>2179</cp:revision>
  <dcterms:created xsi:type="dcterms:W3CDTF">2008-09-09T22:52:10Z</dcterms:created>
  <dcterms:modified xsi:type="dcterms:W3CDTF">2025-04-08T09:54:15Z</dcterms:modified>
</cp:coreProperties>
</file>