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6" r:id="rId2"/>
  </p:sldIdLst>
  <p:sldSz cx="16002000" cy="9144000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C"/>
    <a:srgbClr val="4ADCF0"/>
    <a:srgbClr val="0000FF"/>
    <a:srgbClr val="76B28A"/>
    <a:srgbClr val="59AE52"/>
    <a:srgbClr val="5AC65A"/>
    <a:srgbClr val="FFE5E6"/>
    <a:srgbClr val="FFD9DA"/>
    <a:srgbClr val="FF33CC"/>
    <a:srgbClr val="F0C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612" y="90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13: LUYỆN TẬP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CHUNG (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41270" r="53124" b="29365"/>
          <a:stretch/>
        </p:blipFill>
        <p:spPr bwMode="auto">
          <a:xfrm>
            <a:off x="1295400" y="1888672"/>
            <a:ext cx="12192000" cy="477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357254" y="5769428"/>
            <a:ext cx="740229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4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03030" y="5769428"/>
            <a:ext cx="740229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6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59686" y="5769428"/>
            <a:ext cx="805542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10</a:t>
            </a:r>
            <a:endParaRPr lang="en-US" sz="3600" b="1">
              <a:solidFill>
                <a:srgbClr val="006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15665</TotalTime>
  <Words>21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Admin</cp:lastModifiedBy>
  <cp:revision>2180</cp:revision>
  <dcterms:created xsi:type="dcterms:W3CDTF">2008-09-09T22:52:10Z</dcterms:created>
  <dcterms:modified xsi:type="dcterms:W3CDTF">2025-04-08T09:54:23Z</dcterms:modified>
</cp:coreProperties>
</file>