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5"/>
  </p:notesMasterIdLst>
  <p:sldIdLst>
    <p:sldId id="256" r:id="rId2"/>
    <p:sldId id="262" r:id="rId3"/>
    <p:sldId id="276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86434" autoAdjust="0"/>
  </p:normalViewPr>
  <p:slideViewPr>
    <p:cSldViewPr snapToGrid="0">
      <p:cViewPr varScale="1">
        <p:scale>
          <a:sx n="63" d="100"/>
          <a:sy n="63" d="100"/>
        </p:scale>
        <p:origin x="1020" y="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1D958D0-A1DA-434B-9BB4-FD0A9CF777C4}" type="datetimeFigureOut">
              <a:rPr lang="en-US" smtClean="0"/>
              <a:t>8/4/2025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33BC3F9-61D6-4D94-AAD5-2332772EC28B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4C5658-E5EB-41FB-A66E-85B5D7F00947}" type="datetimeFigureOut">
              <a:rPr lang="en-US" smtClean="0"/>
              <a:pPr/>
              <a:t>8/4/2025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6FD1B-8F8B-4AC7-8B2A-E35202B3A7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4C5658-E5EB-41FB-A66E-85B5D7F00947}" type="datetimeFigureOut">
              <a:rPr lang="en-US" smtClean="0"/>
              <a:pPr/>
              <a:t>8/4/2025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6FD1B-8F8B-4AC7-8B2A-E35202B3A7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4C5658-E5EB-41FB-A66E-85B5D7F00947}" type="datetimeFigureOut">
              <a:rPr lang="en-US" smtClean="0"/>
              <a:pPr/>
              <a:t>8/4/2025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6FD1B-8F8B-4AC7-8B2A-E35202B3A7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4C5658-E5EB-41FB-A66E-85B5D7F00947}" type="datetimeFigureOut">
              <a:rPr lang="en-US" smtClean="0"/>
              <a:pPr/>
              <a:t>8/4/2025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6FD1B-8F8B-4AC7-8B2A-E35202B3A7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4C5658-E5EB-41FB-A66E-85B5D7F00947}" type="datetimeFigureOut">
              <a:rPr lang="en-US" smtClean="0"/>
              <a:pPr/>
              <a:t>8/4/2025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6FD1B-8F8B-4AC7-8B2A-E35202B3A7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4C5658-E5EB-41FB-A66E-85B5D7F00947}" type="datetimeFigureOut">
              <a:rPr lang="en-US" smtClean="0"/>
              <a:pPr/>
              <a:t>8/4/2025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6FD1B-8F8B-4AC7-8B2A-E35202B3A7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4C5658-E5EB-41FB-A66E-85B5D7F00947}" type="datetimeFigureOut">
              <a:rPr lang="en-US" smtClean="0"/>
              <a:pPr/>
              <a:t>8/4/2025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6FD1B-8F8B-4AC7-8B2A-E35202B3A7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4C5658-E5EB-41FB-A66E-85B5D7F00947}" type="datetimeFigureOut">
              <a:rPr lang="en-US" smtClean="0"/>
              <a:pPr/>
              <a:t>8/4/2025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6FD1B-8F8B-4AC7-8B2A-E35202B3A7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4C5658-E5EB-41FB-A66E-85B5D7F00947}" type="datetimeFigureOut">
              <a:rPr lang="en-US" smtClean="0"/>
              <a:pPr/>
              <a:t>8/4/2025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6FD1B-8F8B-4AC7-8B2A-E35202B3A7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4C5658-E5EB-41FB-A66E-85B5D7F00947}" type="datetimeFigureOut">
              <a:rPr lang="en-US" smtClean="0"/>
              <a:pPr/>
              <a:t>8/4/2025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6FD1B-8F8B-4AC7-8B2A-E35202B3A7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4C5658-E5EB-41FB-A66E-85B5D7F00947}" type="datetimeFigureOut">
              <a:rPr lang="en-US" smtClean="0"/>
              <a:pPr/>
              <a:t>8/4/2025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6FD1B-8F8B-4AC7-8B2A-E35202B3A7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4C5658-E5EB-41FB-A66E-85B5D7F00947}" type="datetimeFigureOut">
              <a:rPr lang="en-US" smtClean="0"/>
              <a:pPr/>
              <a:t>8/4/2025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C6FD1B-8F8B-4AC7-8B2A-E35202B3A7E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720ff027d9dfb6d048cbae659e0290d2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61" y="428"/>
            <a:ext cx="12190477" cy="6857143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2869582" y="1200518"/>
            <a:ext cx="7789312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000" dirty="0" smtClean="0">
                <a:latin typeface="Times New Roman" pitchFamily="18" charset="0"/>
                <a:cs typeface="Times New Roman" pitchFamily="18" charset="0"/>
              </a:rPr>
              <a:t>Bài 16: Luyện tập chung</a:t>
            </a:r>
            <a:endParaRPr lang="en-US" sz="6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wip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4909930" y="4094921"/>
            <a:ext cx="318054" cy="42738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8719930" y="4094921"/>
            <a:ext cx="318054" cy="42738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4909930" y="4869529"/>
            <a:ext cx="318054" cy="42738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6727913" y="4869529"/>
            <a:ext cx="318054" cy="42738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8763001" y="4907889"/>
            <a:ext cx="274983" cy="42738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/>
          <p:cNvSpPr txBox="1"/>
          <p:nvPr/>
        </p:nvSpPr>
        <p:spPr>
          <a:xfrm>
            <a:off x="576776" y="703384"/>
            <a:ext cx="1077585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Bài 1: Những hình nào là khối lập phương? Những hình nào là khối hộp chữ nhật?</a:t>
            </a:r>
            <a:endParaRPr lang="en-US" sz="4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6" name="Picture 15" descr="118505429_1238614226488346_1417169015441581917_n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06437" y="1983545"/>
            <a:ext cx="10803988" cy="4094577"/>
          </a:xfrm>
          <a:prstGeom prst="rect">
            <a:avLst/>
          </a:prstGeom>
        </p:spPr>
      </p:pic>
      <p:pic>
        <p:nvPicPr>
          <p:cNvPr id="17" name="Picture 16" descr="118407268_674171459974320_3306422615195060445_n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-1" y="0"/>
            <a:ext cx="3165231" cy="858129"/>
          </a:xfrm>
          <a:prstGeom prst="rect">
            <a:avLst/>
          </a:prstGeom>
        </p:spPr>
      </p:pic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  <p:bldP spid="12" grpId="0" animBg="1"/>
      <p:bldP spid="13" grpId="0" animBg="1"/>
      <p:bldP spid="1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AN644"/>
          <p:cNvPicPr>
            <a:picLocks noGrp="1" noChangeAspect="1" noChangeArrowheads="1" noCro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2438400" y="685801"/>
            <a:ext cx="6409267" cy="5038725"/>
          </a:xfr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</TotalTime>
  <Words>26</Words>
  <Application>Microsoft Office PowerPoint</Application>
  <PresentationFormat>Widescreen</PresentationFormat>
  <Paragraphs>2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NGOC LAN</dc:creator>
  <cp:lastModifiedBy>Admin</cp:lastModifiedBy>
  <cp:revision>15</cp:revision>
  <dcterms:created xsi:type="dcterms:W3CDTF">2020-08-06T10:15:00Z</dcterms:created>
  <dcterms:modified xsi:type="dcterms:W3CDTF">2025-04-08T13:18:53Z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1033-11.2.0.9635</vt:lpwstr>
  </property>
</Properties>
</file>