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683" r:id="rId2"/>
    <p:sldMasterId id="2147483688" r:id="rId3"/>
  </p:sldMasterIdLst>
  <p:notesMasterIdLst>
    <p:notesMasterId r:id="rId6"/>
  </p:notesMasterIdLst>
  <p:sldIdLst>
    <p:sldId id="284" r:id="rId4"/>
    <p:sldId id="2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08/04/2025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08/04/2025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66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Microsoft YaHei</vt:lpstr>
      <vt:lpstr>Microsoft YaHei</vt:lpstr>
      <vt:lpstr>SimSun</vt:lpstr>
      <vt:lpstr>Arial</vt:lpstr>
      <vt:lpstr>Calibri</vt:lpstr>
      <vt:lpstr>Calibri Light</vt:lpstr>
      <vt:lpstr>Chivo Light</vt:lpstr>
      <vt:lpstr>等线</vt:lpstr>
      <vt:lpstr>等线 Light</vt:lpstr>
      <vt:lpstr>Segoe UI</vt:lpstr>
      <vt:lpstr>Times New Roman</vt:lpstr>
      <vt:lpstr>方正准圆简体</vt:lpstr>
      <vt:lpstr>3_Office 主题​​</vt:lpstr>
      <vt:lpstr>2_Office 主题</vt:lpstr>
      <vt:lpstr>Bạn nhỏ 16x9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37</cp:revision>
  <dcterms:created xsi:type="dcterms:W3CDTF">2020-08-12T16:29:00Z</dcterms:created>
  <dcterms:modified xsi:type="dcterms:W3CDTF">2025-04-08T13:21:16Z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