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57" r:id="rId4"/>
    <p:sldId id="258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135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CD6EC-CA50-4896-84A3-587D268CE66B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AE163-7931-4F41-B670-41809ED38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9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E163-7931-4F41-B670-41809ED38D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7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5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4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8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9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9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2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1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5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0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7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8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36B57-7658-4CC4-9911-0C6E0C495BDE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8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>
            <a:spLocks noGrp="1"/>
          </p:cNvSpPr>
          <p:nvPr>
            <p:ph type="ctrTitle"/>
          </p:nvPr>
        </p:nvSpPr>
        <p:spPr>
          <a:xfrm>
            <a:off x="699616" y="2276872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20: </a:t>
            </a:r>
            <a:endParaRPr lang="en-US" altLang="zh-CN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CHUNG</a:t>
            </a:r>
            <a:endParaRPr lang="zh-CN" altLang="en-US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4585816" y="463603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4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6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t="16364" r="5597" b="39394"/>
          <a:stretch/>
        </p:blipFill>
        <p:spPr>
          <a:xfrm>
            <a:off x="323528" y="332656"/>
            <a:ext cx="8424936" cy="60486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07904" y="3573016"/>
            <a:ext cx="792088" cy="792089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812360" y="3593531"/>
            <a:ext cx="792088" cy="771573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3707904" y="5229200"/>
            <a:ext cx="864096" cy="779957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7812360" y="5301208"/>
            <a:ext cx="1142140" cy="846642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1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59992" b="21818"/>
          <a:stretch/>
        </p:blipFill>
        <p:spPr>
          <a:xfrm>
            <a:off x="642361" y="1484784"/>
            <a:ext cx="7704856" cy="41764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323528" y="116632"/>
            <a:ext cx="3672408" cy="15019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1" t="64848" r="7316" b="21617"/>
          <a:stretch/>
        </p:blipFill>
        <p:spPr>
          <a:xfrm>
            <a:off x="6146809" y="2492896"/>
            <a:ext cx="1672240" cy="30199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4" t="65859" r="27655" b="21212"/>
          <a:stretch/>
        </p:blipFill>
        <p:spPr>
          <a:xfrm>
            <a:off x="4494789" y="2710230"/>
            <a:ext cx="1712135" cy="30243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66869" r="71485" b="22222"/>
          <a:stretch/>
        </p:blipFill>
        <p:spPr>
          <a:xfrm>
            <a:off x="1012897" y="3120802"/>
            <a:ext cx="1548172" cy="25360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64444" r="50000" b="23435"/>
          <a:stretch/>
        </p:blipFill>
        <p:spPr>
          <a:xfrm>
            <a:off x="2592823" y="2492896"/>
            <a:ext cx="172307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405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575 0.04213 " pathEditMode="relative" rAng="0" ptsTypes="AA">
                                      <p:cBhvr>
                                        <p:cTn id="23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210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0.21892 -0.05255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-26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413 L 0.36875 -0.02801 " pathEditMode="relative" rAng="0" ptsTypes="AA">
                                      <p:cBhvr>
                                        <p:cTn id="27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7" y="-69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-0.00509 L 0.38628 0.02129 " pathEditMode="relative" rAng="0" ptsTypes="AA">
                                      <p:cBhvr>
                                        <p:cTn id="29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79192" b="5454"/>
          <a:stretch/>
        </p:blipFill>
        <p:spPr>
          <a:xfrm>
            <a:off x="467544" y="1340768"/>
            <a:ext cx="8424936" cy="4680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323528" y="188639"/>
            <a:ext cx="3672408" cy="15019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893828" y="2564904"/>
            <a:ext cx="864096" cy="10801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965836" y="3753036"/>
            <a:ext cx="936104" cy="104411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982199" y="4782750"/>
            <a:ext cx="902390" cy="102251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80512" y="5085184"/>
            <a:ext cx="936104" cy="100811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80512" y="2924944"/>
            <a:ext cx="720080" cy="10801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80512" y="3861048"/>
            <a:ext cx="720080" cy="9361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6994E-6 L 0.40938 0.07329 " pathEditMode="relative" rAng="0" ptsTypes="AA">
                                      <p:cBhvr>
                                        <p:cTn id="13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365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04046E-6 L 0.66944 -0.09179 " pathEditMode="relative" rAng="0" ptsTypes="AA">
                                      <p:cBhvr>
                                        <p:cTn id="1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72" y="-460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4624E-6 L -0.18906 0.03677 " pathEditMode="relative" rAng="0" ptsTypes="AA">
                                      <p:cBhvr>
                                        <p:cTn id="17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182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7341E-6 L 0.41632 -0.06197 " pathEditMode="relative" rAng="0" ptsTypes="AA">
                                      <p:cBhvr>
                                        <p:cTn id="1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-309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83237E-6 L -0.43715 -0.10474 " pathEditMode="relative" rAng="0" ptsTypes="AA">
                                      <p:cBhvr>
                                        <p:cTn id="21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-524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14E-7 L -0.19688 0.08925 " pathEditMode="relative" rAng="0" ptsTypes="AA">
                                      <p:cBhvr>
                                        <p:cTn id="23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4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0" y="0"/>
            <a:ext cx="3672408" cy="845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4445" r="6664" b="61818"/>
          <a:stretch/>
        </p:blipFill>
        <p:spPr>
          <a:xfrm>
            <a:off x="323528" y="876472"/>
            <a:ext cx="8515672" cy="499092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90800" y="6705600"/>
            <a:ext cx="3744416" cy="720080"/>
            <a:chOff x="2843808" y="5445224"/>
            <a:chExt cx="3744416" cy="720080"/>
          </a:xfrm>
        </p:grpSpPr>
        <p:sp>
          <p:nvSpPr>
            <p:cNvPr id="3" name="Rounded Rectangle 2"/>
            <p:cNvSpPr/>
            <p:nvPr/>
          </p:nvSpPr>
          <p:spPr>
            <a:xfrm>
              <a:off x="284380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6388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28396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00404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724128" y="5445224"/>
              <a:ext cx="864096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10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02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1.38889E-6 -0.199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79866" y="-421852"/>
            <a:ext cx="3672408" cy="1501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41489" r="5508" b="31919"/>
          <a:stretch/>
        </p:blipFill>
        <p:spPr>
          <a:xfrm>
            <a:off x="533400" y="1606486"/>
            <a:ext cx="8305800" cy="48705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t="4445" r="80046" b="91111"/>
          <a:stretch/>
        </p:blipFill>
        <p:spPr>
          <a:xfrm>
            <a:off x="381000" y="742390"/>
            <a:ext cx="1756971" cy="86409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00400" y="6705600"/>
            <a:ext cx="3744416" cy="720080"/>
            <a:chOff x="2699792" y="6858000"/>
            <a:chExt cx="3744416" cy="720080"/>
          </a:xfrm>
        </p:grpSpPr>
        <p:sp>
          <p:nvSpPr>
            <p:cNvPr id="18" name="Rounded Rectangle 17"/>
            <p:cNvSpPr/>
            <p:nvPr/>
          </p:nvSpPr>
          <p:spPr>
            <a:xfrm>
              <a:off x="2699792" y="6858000"/>
              <a:ext cx="864096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6388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28396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5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00404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72412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806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0.164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179512" y="54821"/>
            <a:ext cx="3672408" cy="1501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69899" r="6664" b="10909"/>
          <a:stretch/>
        </p:blipFill>
        <p:spPr>
          <a:xfrm>
            <a:off x="395536" y="1340769"/>
            <a:ext cx="8064896" cy="453650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7" name="Oval 6"/>
          <p:cNvSpPr/>
          <p:nvPr/>
        </p:nvSpPr>
        <p:spPr>
          <a:xfrm>
            <a:off x="4572000" y="5229200"/>
            <a:ext cx="504056" cy="648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6876256" y="3140968"/>
            <a:ext cx="648072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30</Words>
  <Application>Microsoft Office PowerPoint</Application>
  <PresentationFormat>On-screen Show (4:3)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微软雅黑</vt:lpstr>
      <vt:lpstr>Arial</vt:lpstr>
      <vt:lpstr>Calibri</vt:lpstr>
      <vt:lpstr>Times New Roman</vt:lpstr>
      <vt:lpstr>Office Theme</vt:lpstr>
      <vt:lpstr>Bài 20:  ÔN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20</cp:revision>
  <dcterms:created xsi:type="dcterms:W3CDTF">2020-08-16T14:42:24Z</dcterms:created>
  <dcterms:modified xsi:type="dcterms:W3CDTF">2024-11-23T08:17:29Z</dcterms:modified>
</cp:coreProperties>
</file>