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85" r:id="rId6"/>
    <p:sldId id="260" r:id="rId7"/>
    <p:sldId id="271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21920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133600"/>
            <a:ext cx="23628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2667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733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2667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733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38200"/>
          <a:ext cx="9144000" cy="5791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01700"/>
          <a:ext cx="9144000" cy="59563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574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718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624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29200"/>
            <a:ext cx="198119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042567"/>
            <a:ext cx="2057401" cy="8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2133600"/>
            <a:ext cx="2057400" cy="7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2971800"/>
            <a:ext cx="2057400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3962400"/>
            <a:ext cx="2057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4953000"/>
            <a:ext cx="2057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8200" y="59436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286000" y="1981201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28956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3962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0" y="48768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5867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1981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28955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81800" y="3962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48767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81800" y="5867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1905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2800" y="2971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3962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52800" y="4876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5867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924800" y="19812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924800" y="3048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924800" y="4038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924800" y="4953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924800" y="5943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185" y="1371600"/>
            <a:ext cx="889781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057400"/>
            <a:ext cx="352219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362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905000"/>
            <a:ext cx="3524250" cy="18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4419600"/>
            <a:ext cx="3810000" cy="201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572000"/>
            <a:ext cx="348327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29200" y="213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495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648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26670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 animBg="1"/>
      <p:bldP spid="13" grpId="0" animBg="1"/>
      <p:bldP spid="14" grpId="0" animBg="1"/>
      <p:bldP spid="15" grpId="0" animBg="1"/>
      <p:bldP spid="16" grpId="1" animBg="1"/>
      <p:bldP spid="17" grpId="1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71600" y="914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762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594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3820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82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601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242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On-screen Show (4:3)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56</cp:revision>
  <dcterms:created xsi:type="dcterms:W3CDTF">2020-08-23T01:47:00Z</dcterms:created>
  <dcterms:modified xsi:type="dcterms:W3CDTF">2025-04-08T13:30:43Z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01F23230CACD452ABC5C6AD7FAA0CA35</vt:lpwstr>
  </property>
  <property fmtid="{D5CDD505-2E9C-101B-9397-08002B2CF9AE}" pid="3" name="KSOProductBuildVer">
    <vt:lpwstr>1033-11.2.0.11440</vt:lpwstr>
  </property>
</Properties>
</file>