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85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57</cp:revision>
  <dcterms:created xsi:type="dcterms:W3CDTF">2020-08-23T01:47:00Z</dcterms:created>
  <dcterms:modified xsi:type="dcterms:W3CDTF">2025-04-08T13:30:52Z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