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85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8200"/>
          <a:ext cx="9144000" cy="5791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042567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2133600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971800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49530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9812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8956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768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5867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955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962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7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867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4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58</cp:revision>
  <dcterms:created xsi:type="dcterms:W3CDTF">2020-08-23T01:47:00Z</dcterms:created>
  <dcterms:modified xsi:type="dcterms:W3CDTF">2025-04-08T13:31:00Z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01F23230CACD452ABC5C6AD7FAA0CA35</vt:lpwstr>
  </property>
  <property fmtid="{D5CDD505-2E9C-101B-9397-08002B2CF9AE}" pid="3" name="KSOProductBuildVer">
    <vt:lpwstr>1033-11.2.0.11440</vt:lpwstr>
  </property>
</Properties>
</file>