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59</cp:revision>
  <dcterms:created xsi:type="dcterms:W3CDTF">2020-08-23T01:47:00Z</dcterms:created>
  <dcterms:modified xsi:type="dcterms:W3CDTF">2025-04-08T13:31:11Z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01F23230CACD452ABC5C6AD7FAA0CA35</vt:lpwstr>
  </property>
  <property fmtid="{D5CDD505-2E9C-101B-9397-08002B2CF9AE}" pid="3" name="KSOProductBuildVer">
    <vt:lpwstr>1033-11.2.0.11440</vt:lpwstr>
  </property>
</Properties>
</file>