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8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F8"/>
    <a:srgbClr val="E07235"/>
    <a:srgbClr val="EB54E9"/>
    <a:srgbClr val="D34CD6"/>
    <a:srgbClr val="D8F3FC"/>
    <a:srgbClr val="EF5F5F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22055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en-VN" sz="2800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743039" y="5485309"/>
            <a:ext cx="25986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140</Words>
  <Application>Microsoft Office PowerPoint</Application>
  <PresentationFormat>Widescreen</PresentationFormat>
  <Paragraphs>54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126</cp:revision>
  <dcterms:created xsi:type="dcterms:W3CDTF">2021-06-02T01:34:28Z</dcterms:created>
  <dcterms:modified xsi:type="dcterms:W3CDTF">2025-04-08T13:37:56Z</dcterms:modified>
</cp:coreProperties>
</file>