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</p:sldMasterIdLst>
  <p:notesMasterIdLst>
    <p:notesMasterId r:id="rId5"/>
  </p:notesMasterIdLst>
  <p:sldIdLst>
    <p:sldId id="338" r:id="rId3"/>
    <p:sldId id="291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#9Slide02 Noi dung dai" panose="020B0604020202020204" charset="0"/>
      <p:regular r:id="rId10"/>
    </p:embeddedFont>
    <p:embeddedFont>
      <p:font typeface="Bahnschrift SemiBold SemiConden" panose="020B0502040204020203" pitchFamily="34" charset="0"/>
      <p:bold r:id="rId11"/>
    </p:embeddedFont>
    <p:embeddedFont>
      <p:font typeface="SVN-Kitten" charset="0"/>
      <p:regular r:id="rId12"/>
    </p:embeddedFont>
    <p:embeddedFont>
      <p:font typeface="#9Slide02 Tieu de dai" panose="020B0604020202020204" charset="0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C99"/>
    <a:srgbClr val="9933FF"/>
    <a:srgbClr val="CC99FF"/>
    <a:srgbClr val="00FF99"/>
    <a:srgbClr val="FFCCFF"/>
    <a:srgbClr val="FF99FF"/>
    <a:srgbClr val="FFBBFA"/>
    <a:srgbClr val="FF0066"/>
    <a:srgbClr val="9CC2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7" autoAdjust="0"/>
    <p:restoredTop sz="93528" autoAdjust="0"/>
  </p:normalViewPr>
  <p:slideViewPr>
    <p:cSldViewPr showGuides="1">
      <p:cViewPr varScale="1">
        <p:scale>
          <a:sx n="66" d="100"/>
          <a:sy n="66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0451-CBEE-49AA-B13B-4F1EDE1DE6A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7CDF7-49D3-4720-985B-0F18E361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2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A2FCAB7-926F-4D84-9B24-A73CF8291E8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67FA1F-B5DA-C5F0-251F-0DEF185A5EA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-326938"/>
            <a:ext cx="2152563" cy="21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F7BDB8E-AE34-49E9-9D86-747A3BB75C95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5EDFB29-9508-1347-07B7-17742552B6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-326938"/>
            <a:ext cx="2152563" cy="21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t="-5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6018E001-888E-9AFF-3854-32E9B65F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33230"/>
            <a:ext cx="8789492" cy="6238560"/>
          </a:xfrm>
          <a:prstGeom prst="rect">
            <a:avLst/>
          </a:prstGeom>
        </p:spPr>
      </p:pic>
      <p:pic>
        <p:nvPicPr>
          <p:cNvPr id="8" name="Picture 4" descr="How to Draw a Cartoon Tree | Easy Step by Step Drawing Guides | Cartoon  trees, Tree drawing for kids, Tree drawing">
            <a:extLst>
              <a:ext uri="{FF2B5EF4-FFF2-40B4-BE49-F238E27FC236}">
                <a16:creationId xmlns:a16="http://schemas.microsoft.com/office/drawing/2014/main" id="{E4BE3E39-038C-36AE-56E5-F7B4BAF5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81" y="2001139"/>
            <a:ext cx="4990036" cy="44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ite horse cartoon vector illustration Free Vector">
            <a:extLst>
              <a:ext uri="{FF2B5EF4-FFF2-40B4-BE49-F238E27FC236}">
                <a16:creationId xmlns:a16="http://schemas.microsoft.com/office/drawing/2014/main" id="{79CCDC25-A233-BF17-CB75-15124619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0" b="94947" l="9585" r="89617">
                        <a14:foregroundMark x1="48562" y1="8777" x2="48562" y2="8777"/>
                        <a14:foregroundMark x1="54153" y1="91755" x2="54153" y2="91755"/>
                        <a14:foregroundMark x1="59425" y1="94415" x2="59425" y2="94415"/>
                        <a14:foregroundMark x1="65016" y1="94947" x2="65016" y2="94947"/>
                        <a14:foregroundMark x1="61661" y1="26862" x2="61661" y2="26862"/>
                        <a14:foregroundMark x1="48083" y1="5319" x2="48083" y2="5319"/>
                        <a14:foregroundMark x1="60703" y1="27394" x2="60703" y2="27394"/>
                        <a14:foregroundMark x1="47125" y1="2660" x2="47125" y2="2660"/>
                        <a14:backgroundMark x1="61661" y1="48936" x2="61661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6801" y="2968000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676400"/>
            <a:ext cx="50292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HÀNH TRÌNH TÌM MẸ</a:t>
            </a:r>
          </a:p>
        </p:txBody>
      </p:sp>
    </p:spTree>
    <p:extLst>
      <p:ext uri="{BB962C8B-B14F-4D97-AF65-F5344CB8AC3E}">
        <p14:creationId xmlns:p14="http://schemas.microsoft.com/office/powerpoint/2010/main" val="3996216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8">
            <a:extLst>
              <a:ext uri="{FF2B5EF4-FFF2-40B4-BE49-F238E27FC236}">
                <a16:creationId xmlns:a16="http://schemas.microsoft.com/office/drawing/2014/main" id="{D7C2CF31-A51D-0449-98CC-D2988C8F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33400" y="1066800"/>
            <a:ext cx="7594583" cy="4267200"/>
          </a:xfrm>
          <a:prstGeom prst="rect">
            <a:avLst/>
          </a:prstGeom>
        </p:spPr>
      </p:pic>
      <p:sp>
        <p:nvSpPr>
          <p:cNvPr id="4" name="Hộp Văn bản 9">
            <a:extLst>
              <a:ext uri="{FF2B5EF4-FFF2-40B4-BE49-F238E27FC236}">
                <a16:creationId xmlns:a16="http://schemas.microsoft.com/office/drawing/2014/main" id="{53EFAC10-97C6-A894-566E-69433A227CB2}"/>
              </a:ext>
            </a:extLst>
          </p:cNvPr>
          <p:cNvSpPr txBox="1"/>
          <p:nvPr/>
        </p:nvSpPr>
        <p:spPr>
          <a:xfrm>
            <a:off x="-213260" y="1944172"/>
            <a:ext cx="6954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 smtClean="0">
                <a:solidFill>
                  <a:srgbClr val="FF0000"/>
                </a:solidFill>
                <a:latin typeface="SVN-Kitten" pitchFamily="50" charset="0"/>
              </a:rPr>
              <a:t>CÁC SỐ ĐẾN 100 ( TIẾT 3)</a:t>
            </a:r>
            <a:endParaRPr lang="vi-VN" sz="8000" dirty="0">
              <a:solidFill>
                <a:schemeClr val="bg2">
                  <a:lumMod val="25000"/>
                </a:schemeClr>
              </a:solidFill>
              <a:latin typeface="SVN-Kitten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6BB30-C560-EE25-6609-BF8E94E43836}"/>
              </a:ext>
            </a:extLst>
          </p:cNvPr>
          <p:cNvSpPr txBox="1"/>
          <p:nvPr/>
        </p:nvSpPr>
        <p:spPr>
          <a:xfrm rot="21044082">
            <a:off x="-2832654" y="137428"/>
            <a:ext cx="82962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27650" name="Picture 2" descr="Many wild animals and farm animals Premium Vector">
            <a:extLst>
              <a:ext uri="{FF2B5EF4-FFF2-40B4-BE49-F238E27FC236}">
                <a16:creationId xmlns:a16="http://schemas.microsoft.com/office/drawing/2014/main" id="{7CA721BA-C9DB-F114-88B3-8393F1E7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3" b="97947" l="1597" r="96486">
                        <a14:foregroundMark x1="45048" y1="8830" x2="45048" y2="8830"/>
                        <a14:foregroundMark x1="35463" y1="6982" x2="35463" y2="6982"/>
                        <a14:foregroundMark x1="31150" y1="5133" x2="31150" y2="5133"/>
                        <a14:foregroundMark x1="94569" y1="31006" x2="94569" y2="31006"/>
                        <a14:foregroundMark x1="96645" y1="25667" x2="96645" y2="25667"/>
                        <a14:foregroundMark x1="15016" y1="44353" x2="15016" y2="44353"/>
                        <a14:foregroundMark x1="15335" y1="41889" x2="12939" y2="49281"/>
                        <a14:foregroundMark x1="9425" y1="43737" x2="9425" y2="43737"/>
                        <a14:foregroundMark x1="9631" y1="44764" x2="9744" y2="45585"/>
                        <a14:foregroundMark x1="9518" y1="43943" x2="9631" y2="44764"/>
                        <a14:foregroundMark x1="9406" y1="43121" x2="9518" y2="43943"/>
                        <a14:foregroundMark x1="9293" y1="42300" x2="9406" y2="43121"/>
                        <a14:foregroundMark x1="9265" y1="42094" x2="9293" y2="42300"/>
                        <a14:foregroundMark x1="21725" y1="37166" x2="19169" y2="37988"/>
                        <a14:foregroundMark x1="10799" y1="39014" x2="10863" y2="39220"/>
                        <a14:foregroundMark x1="10735" y1="38809" x2="10799" y2="39014"/>
                        <a14:foregroundMark x1="10671" y1="38604" x2="10735" y2="38809"/>
                        <a14:foregroundMark x1="10607" y1="38398" x2="10671" y2="38604"/>
                        <a14:foregroundMark x1="9904" y1="36140" x2="10607" y2="38398"/>
                        <a14:foregroundMark x1="3035" y1="53388" x2="3035" y2="53388"/>
                        <a14:foregroundMark x1="6550" y1="68583" x2="6550" y2="68583"/>
                        <a14:foregroundMark x1="8946" y1="40452" x2="8946" y2="40452"/>
                        <a14:foregroundMark x1="8786" y1="39220" x2="8786" y2="39220"/>
                        <a14:foregroundMark x1="66294" y1="91786" x2="66294" y2="91786"/>
                        <a14:foregroundMark x1="68211" y1="90144" x2="68211" y2="90144"/>
                        <a14:foregroundMark x1="51917" y1="93018" x2="51917" y2="93018"/>
                        <a14:foregroundMark x1="66933" y1="97947" x2="66933" y2="97947"/>
                        <a14:foregroundMark x1="59425" y1="94251" x2="59425" y2="94251"/>
                        <a14:foregroundMark x1="36741" y1="89117" x2="36741" y2="89117"/>
                        <a14:foregroundMark x1="42173" y1="87680" x2="42173" y2="87680"/>
                        <a14:foregroundMark x1="42492" y1="91170" x2="42492" y2="91170"/>
                        <a14:foregroundMark x1="32428" y1="89733" x2="32428" y2="89733"/>
                        <a14:foregroundMark x1="26358" y1="88296" x2="26358" y2="88296"/>
                        <a14:foregroundMark x1="8307" y1="43121" x2="8307" y2="43121"/>
                        <a14:foregroundMark x1="8307" y1="42094" x2="8307" y2="42094"/>
                        <a14:foregroundMark x1="8307" y1="41684" x2="8307" y2="41684"/>
                        <a14:foregroundMark x1="8466" y1="41273" x2="8466" y2="41273"/>
                        <a14:foregroundMark x1="8466" y1="41068" x2="8466" y2="41068"/>
                        <a14:foregroundMark x1="8466" y1="40657" x2="8466" y2="40657"/>
                        <a14:foregroundMark x1="8466" y1="40041" x2="8466" y2="40041"/>
                        <a14:foregroundMark x1="9105" y1="38604" x2="9105" y2="38604"/>
                        <a14:foregroundMark x1="8626" y1="38398" x2="8626" y2="38398"/>
                        <a14:foregroundMark x1="8173" y1="43943" x2="8280" y2="44764"/>
                        <a14:foregroundMark x1="8067" y1="43121" x2="8173" y2="43943"/>
                        <a14:foregroundMark x1="7960" y1="42300" x2="8067" y2="43121"/>
                        <a14:foregroundMark x1="7907" y1="41889" x2="7960" y2="42300"/>
                        <a14:foregroundMark x1="7854" y1="41478" x2="7907" y2="41889"/>
                        <a14:foregroundMark x1="7827" y1="41273" x2="7854" y2="41478"/>
                        <a14:foregroundMark x1="7379" y1="48049" x2="7348" y2="48255"/>
                        <a14:foregroundMark x1="7409" y1="47844" x2="7379" y2="48049"/>
                        <a14:foregroundMark x1="7439" y1="47639" x2="7409" y2="47844"/>
                        <a14:foregroundMark x1="7469" y1="47433" x2="7439" y2="47639"/>
                        <a14:foregroundMark x1="7499" y1="47228" x2="7469" y2="47433"/>
                        <a14:foregroundMark x1="7530" y1="47023" x2="7499" y2="47228"/>
                        <a14:foregroundMark x1="7865" y1="44764" x2="7744" y2="45585"/>
                        <a14:foregroundMark x1="7987" y1="43943" x2="7865" y2="44764"/>
                        <a14:foregroundMark x1="3564" y1="48460" x2="1597" y2="48665"/>
                        <a14:foregroundMark x1="5531" y1="48255" x2="3564" y2="48460"/>
                        <a14:foregroundMark x1="1917" y1="49487" x2="1438" y2="50513"/>
                        <a14:foregroundMark x1="25240" y1="90554" x2="25240" y2="90554"/>
                        <a14:foregroundMark x1="26198" y1="88296" x2="26198" y2="88296"/>
                        <a14:foregroundMark x1="26038" y1="88912" x2="26038" y2="88912"/>
                        <a14:foregroundMark x1="25240" y1="89938" x2="25240" y2="89938"/>
                        <a14:foregroundMark x1="24441" y1="91581" x2="24441" y2="91581"/>
                        <a14:foregroundMark x1="65495" y1="97741" x2="65495" y2="97741"/>
                        <a14:foregroundMark x1="65016" y1="97536" x2="65016" y2="97536"/>
                        <a14:foregroundMark x1="70607" y1="94251" x2="70607" y2="94251"/>
                        <a14:foregroundMark x1="62141" y1="94251" x2="62141" y2="94251"/>
                        <a14:backgroundMark x1="5751" y1="45996" x2="5751" y2="45996"/>
                        <a14:backgroundMark x1="6230" y1="46817" x2="6230" y2="46817"/>
                        <a14:backgroundMark x1="6709" y1="47023" x2="6709" y2="47023"/>
                        <a14:backgroundMark x1="7029" y1="47433" x2="7029" y2="47433"/>
                        <a14:backgroundMark x1="7188" y1="47639" x2="7188" y2="47639"/>
                        <a14:backgroundMark x1="10064" y1="38809" x2="10064" y2="38809"/>
                        <a14:backgroundMark x1="10224" y1="39425" x2="10224" y2="39425"/>
                        <a14:backgroundMark x1="10224" y1="39836" x2="10224" y2="39836"/>
                        <a14:backgroundMark x1="9744" y1="38604" x2="9744" y2="38604"/>
                        <a14:backgroundMark x1="10863" y1="39630" x2="10863" y2="39630"/>
                        <a14:backgroundMark x1="10863" y1="39014" x2="10863" y2="39014"/>
                        <a14:backgroundMark x1="10543" y1="38809" x2="10543" y2="38809"/>
                        <a14:backgroundMark x1="10383" y1="38809" x2="10383" y2="38809"/>
                        <a14:backgroundMark x1="10543" y1="39014" x2="10543" y2="39014"/>
                        <a14:backgroundMark x1="10064" y1="38398" x2="10064" y2="38398"/>
                        <a14:backgroundMark x1="18530" y1="38193" x2="18530" y2="38193"/>
                        <a14:backgroundMark x1="19010" y1="37988" x2="19010" y2="37988"/>
                        <a14:backgroundMark x1="7508" y1="41273" x2="7508" y2="41273"/>
                        <a14:backgroundMark x1="7188" y1="41889" x2="7188" y2="41889"/>
                        <a14:backgroundMark x1="7348" y1="45791" x2="7348" y2="45791"/>
                        <a14:backgroundMark x1="7508" y1="46201" x2="7508" y2="46201"/>
                        <a14:backgroundMark x1="7668" y1="46407" x2="7668" y2="46407"/>
                        <a14:backgroundMark x1="7508" y1="46817" x2="7508" y2="46817"/>
                        <a14:backgroundMark x1="7348" y1="47228" x2="7348" y2="47228"/>
                        <a14:backgroundMark x1="7508" y1="47433" x2="7508" y2="47433"/>
                        <a14:backgroundMark x1="7348" y1="45791" x2="7348" y2="45791"/>
                        <a14:backgroundMark x1="7508" y1="45585" x2="7508" y2="45585"/>
                        <a14:backgroundMark x1="7508" y1="44764" x2="7508" y2="44764"/>
                        <a14:backgroundMark x1="7508" y1="43943" x2="7508" y2="43943"/>
                        <a14:backgroundMark x1="7508" y1="43121" x2="7508" y2="43121"/>
                        <a14:backgroundMark x1="7508" y1="42300" x2="7508" y2="42300"/>
                        <a14:backgroundMark x1="7827" y1="41478" x2="7827" y2="41478"/>
                        <a14:backgroundMark x1="5751" y1="49281" x2="5751" y2="49281"/>
                        <a14:backgroundMark x1="5751" y1="50513" x2="5751" y2="50513"/>
                        <a14:backgroundMark x1="4633" y1="48665" x2="4633" y2="48665"/>
                        <a14:backgroundMark x1="4792" y1="47844" x2="4792" y2="47844"/>
                        <a14:backgroundMark x1="5112" y1="47844" x2="5112" y2="47844"/>
                        <a14:backgroundMark x1="5751" y1="47844" x2="5751" y2="47844"/>
                        <a14:backgroundMark x1="6550" y1="48049" x2="6550" y2="48049"/>
                        <a14:backgroundMark x1="7188" y1="48255" x2="7188" y2="48255"/>
                        <a14:backgroundMark x1="6869" y1="48049" x2="6869" y2="48049"/>
                        <a14:backgroundMark x1="5911" y1="48049" x2="5911" y2="48049"/>
                        <a14:backgroundMark x1="5751" y1="49076" x2="5751" y2="49076"/>
                        <a14:backgroundMark x1="6070" y1="48871" x2="6070" y2="48871"/>
                        <a14:backgroundMark x1="6230" y1="48255" x2="6230" y2="48255"/>
                        <a14:backgroundMark x1="6390" y1="48460" x2="6709" y2="48460"/>
                        <a14:backgroundMark x1="5431" y1="48255" x2="5431" y2="48255"/>
                        <a14:backgroundMark x1="5911" y1="48049" x2="5911" y2="48049"/>
                        <a14:backgroundMark x1="4792" y1="48460" x2="4792" y2="48460"/>
                        <a14:backgroundMark x1="5591" y1="48665" x2="5591" y2="48665"/>
                        <a14:backgroundMark x1="42652" y1="83368" x2="42652" y2="83368"/>
                        <a14:backgroundMark x1="43131" y1="82341" x2="43291" y2="83573"/>
                        <a14:backgroundMark x1="43610" y1="85010" x2="43610" y2="85010"/>
                        <a14:backgroundMark x1="43610" y1="85626" x2="43610" y2="85626"/>
                        <a14:backgroundMark x1="26358" y1="84805" x2="25080" y2="87064"/>
                        <a14:backgroundMark x1="29712" y1="86858" x2="29712" y2="86858"/>
                        <a14:backgroundMark x1="27636" y1="88296" x2="27636" y2="88296"/>
                        <a14:backgroundMark x1="27955" y1="87064" x2="27955" y2="87064"/>
                        <a14:backgroundMark x1="14856" y1="84805" x2="14856" y2="84805"/>
                        <a14:backgroundMark x1="66613" y1="90760" x2="66613" y2="9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31" y="1594165"/>
            <a:ext cx="6766244" cy="52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1324</TotalTime>
  <Words>13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UVN Banh Mi</vt:lpstr>
      <vt:lpstr>LNTH-LuoLuoNotangYuanTi 1</vt:lpstr>
      <vt:lpstr>Calibri</vt:lpstr>
      <vt:lpstr>#9Slide02 Noi dung dai</vt:lpstr>
      <vt:lpstr>Bahnschrift SemiBold SemiConden</vt:lpstr>
      <vt:lpstr>Arial</vt:lpstr>
      <vt:lpstr>SVN-Kitten</vt:lpstr>
      <vt:lpstr>#9Slide02 Tieu de dai</vt:lpstr>
      <vt:lpstr>Office Theme</vt:lpstr>
      <vt:lpstr>Office Theme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DELL</dc:creator>
  <cp:keywords>9Slide</cp:keywords>
  <dc:description>9Slide.vn</dc:description>
  <cp:lastModifiedBy>Admin</cp:lastModifiedBy>
  <cp:revision>36</cp:revision>
  <dcterms:created xsi:type="dcterms:W3CDTF">2022-03-24T02:50:17Z</dcterms:created>
  <dcterms:modified xsi:type="dcterms:W3CDTF">2025-04-08T13:40:01Z</dcterms:modified>
  <cp:category>9Slide.vn</cp:category>
  <cp:contentStatus>9Slide</cp:contentStatus>
</cp:coreProperties>
</file>