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32" r:id="rId2"/>
  </p:sldMasterIdLst>
  <p:notesMasterIdLst>
    <p:notesMasterId r:id="rId6"/>
  </p:notesMasterIdLst>
  <p:sldIdLst>
    <p:sldId id="335" r:id="rId3"/>
    <p:sldId id="321" r:id="rId4"/>
    <p:sldId id="320" r:id="rId5"/>
  </p:sldIdLst>
  <p:sldSz cx="9144000" cy="5143500" type="screen16x9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/>
        </p14:section>
        <p14:section name="Tiết 1" id="{29C178FB-5098-4551-BE1B-302196ADB65A}">
          <p14:sldIdLst>
            <p14:sldId id="335"/>
            <p14:sldId id="321"/>
            <p14:sldId id="320"/>
          </p14:sldIdLst>
        </p14:section>
        <p14:section name="Tiết 2" id="{9F60823D-ED45-406B-A127-289E07A3A261}">
          <p14:sldIdLst/>
        </p14:section>
        <p14:section name="Mục Chưa có tên" id="{76BEE7AE-0B2E-48A2-848B-26BC497CEF2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3923" autoAdjust="0"/>
  </p:normalViewPr>
  <p:slideViewPr>
    <p:cSldViewPr snapToGrid="0">
      <p:cViewPr varScale="1">
        <p:scale>
          <a:sx n="91" d="100"/>
          <a:sy n="91" d="100"/>
        </p:scale>
        <p:origin x="792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08/04/2025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42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3595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044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90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5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0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63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36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9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3153617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173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6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5360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9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962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9" y="457204"/>
            <a:ext cx="7773339" cy="120382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4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9" y="1775324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20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4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653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9" y="458080"/>
            <a:ext cx="7773339" cy="120294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3" y="3153619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3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3" y="3585815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77" y="3153619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5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82" y="3153619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13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471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9" y="1775320"/>
            <a:ext cx="7773339" cy="25680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893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3" y="457205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9" y="457205"/>
            <a:ext cx="5744043" cy="38861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575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5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08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36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70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212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519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58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55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18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1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14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8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4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7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08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92"/>
            <a:ext cx="7773338" cy="119713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02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92"/>
            <a:ext cx="7773338" cy="119713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23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8" y="2288260"/>
            <a:ext cx="3829051" cy="20551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0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71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70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2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5"/>
            <a:ext cx="4650122" cy="38861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1974641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79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7" y="457204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10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30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92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9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9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3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43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661" r:id="rId18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3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364" l="2132" r="99797">
                        <a14:foregroundMark x1="28832" y1="26818" x2="79289" y2="25455"/>
                        <a14:foregroundMark x1="79289" y1="25455" x2="79289" y2="51364"/>
                        <a14:foregroundMark x1="79289" y1="51364" x2="31371" y2="48636"/>
                        <a14:foregroundMark x1="10863" y1="70455" x2="4873" y2="69091"/>
                        <a14:foregroundMark x1="28528" y1="70000" x2="82132" y2="68182"/>
                        <a14:foregroundMark x1="82132" y1="68182" x2="99898" y2="68182"/>
                        <a14:foregroundMark x1="7411" y1="14545" x2="7411" y2="14545"/>
                        <a14:foregroundMark x1="7411" y1="14091" x2="86599" y2="10909"/>
                        <a14:foregroundMark x1="86396" y1="3182" x2="99898" y2="3182"/>
                        <a14:foregroundMark x1="86701" y1="9545" x2="99188" y2="10909"/>
                        <a14:foregroundMark x1="82234" y1="8182" x2="99898" y2="28636"/>
                        <a14:foregroundMark x1="78579" y1="19091" x2="98883" y2="62273"/>
                        <a14:foregroundMark x1="29137" y1="40909" x2="79695" y2="37273"/>
                        <a14:foregroundMark x1="6904" y1="8182" x2="32284" y2="9091"/>
                        <a14:foregroundMark x1="5482" y1="9091" x2="4975" y2="68636"/>
                        <a14:foregroundMark x1="5482" y1="6364" x2="2132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288"/>
          <a:stretch/>
        </p:blipFill>
        <p:spPr bwMode="auto">
          <a:xfrm>
            <a:off x="1447800" y="0"/>
            <a:ext cx="6019800" cy="146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2918" y="1203709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341" y="1915357"/>
            <a:ext cx="8534400" cy="91542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 defTabSz="91440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 HƠN, NGẮN HƠN</a:t>
            </a:r>
          </a:p>
        </p:txBody>
      </p:sp>
    </p:spTree>
    <p:extLst>
      <p:ext uri="{BB962C8B-B14F-4D97-AF65-F5344CB8AC3E}">
        <p14:creationId xmlns:p14="http://schemas.microsoft.com/office/powerpoint/2010/main" val="26946196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92478" y="114714"/>
            <a:ext cx="3022600" cy="131590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A62C4B9-EC74-4279-ACD0-8407E6E3F3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t="28043" r="49206" b="-706"/>
          <a:stretch/>
        </p:blipFill>
        <p:spPr>
          <a:xfrm>
            <a:off x="645724" y="1443093"/>
            <a:ext cx="5372019" cy="2475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AE8BDA-7901-A598-93B7-A48FB589E2FB}"/>
              </a:ext>
            </a:extLst>
          </p:cNvPr>
          <p:cNvSpPr txBox="1"/>
          <p:nvPr/>
        </p:nvSpPr>
        <p:spPr>
          <a:xfrm>
            <a:off x="6017743" y="1836737"/>
            <a:ext cx="2703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Bút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mực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bút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chì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0BBD44-EA67-8B58-EF87-4BDBA5464B17}"/>
              </a:ext>
            </a:extLst>
          </p:cNvPr>
          <p:cNvSpPr txBox="1"/>
          <p:nvPr/>
        </p:nvSpPr>
        <p:spPr>
          <a:xfrm>
            <a:off x="6017743" y="2804394"/>
            <a:ext cx="3015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Bút chì </a:t>
            </a:r>
            <a:r>
              <a:rPr lang="en-US" sz="2000" b="1">
                <a:latin typeface="UTM Avo" panose="020406030505060202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>
                <a:latin typeface="UTM Avo" panose="02040603050506020204" pitchFamily="18" charset="0"/>
                <a:cs typeface="Times New Roman" panose="02020603050405020304" pitchFamily="18" charset="0"/>
              </a:rPr>
              <a:t>hơn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bút mực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FEB9B13E-CF9D-E4C5-9B0D-D55C9EEB2C04}"/>
              </a:ext>
            </a:extLst>
          </p:cNvPr>
          <p:cNvCxnSpPr>
            <a:cxnSpLocks/>
          </p:cNvCxnSpPr>
          <p:nvPr/>
        </p:nvCxnSpPr>
        <p:spPr>
          <a:xfrm>
            <a:off x="914400" y="1651382"/>
            <a:ext cx="0" cy="1907363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6676F929-DA9B-8B33-6A2C-30E95BC3CD5C}"/>
              </a:ext>
            </a:extLst>
          </p:cNvPr>
          <p:cNvCxnSpPr>
            <a:cxnSpLocks/>
          </p:cNvCxnSpPr>
          <p:nvPr/>
        </p:nvCxnSpPr>
        <p:spPr>
          <a:xfrm>
            <a:off x="5980672" y="1618068"/>
            <a:ext cx="0" cy="1907363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D6AB3699-1CB3-1514-05F7-0F80B60AD336}"/>
              </a:ext>
            </a:extLst>
          </p:cNvPr>
          <p:cNvCxnSpPr>
            <a:cxnSpLocks/>
          </p:cNvCxnSpPr>
          <p:nvPr/>
        </p:nvCxnSpPr>
        <p:spPr>
          <a:xfrm>
            <a:off x="4719590" y="1595260"/>
            <a:ext cx="0" cy="1907363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4833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8" y="0"/>
            <a:ext cx="2847053" cy="98163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2ADA14B-326B-4985-9FE9-0034921381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8" t="14096" r="17201" b="-1"/>
          <a:stretch/>
        </p:blipFill>
        <p:spPr>
          <a:xfrm>
            <a:off x="-83128" y="1143463"/>
            <a:ext cx="8333509" cy="3840217"/>
          </a:xfrm>
          <a:prstGeom prst="rect">
            <a:avLst/>
          </a:prstGeom>
        </p:spPr>
      </p:pic>
      <p:pic>
        <p:nvPicPr>
          <p:cNvPr id="2" name="Hình ảnh 2">
            <a:extLst>
              <a:ext uri="{FF2B5EF4-FFF2-40B4-BE49-F238E27FC236}">
                <a16:creationId xmlns:a16="http://schemas.microsoft.com/office/drawing/2014/main" id="{BDDDA45F-9B79-E3CE-D00D-94E3139924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" t="-491" r="71728" b="83766"/>
          <a:stretch/>
        </p:blipFill>
        <p:spPr>
          <a:xfrm>
            <a:off x="2876169" y="161829"/>
            <a:ext cx="5027610" cy="98163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5970494" y="884393"/>
            <a:ext cx="1597864" cy="81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706784" y="1963141"/>
            <a:ext cx="8322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Wingdings 2"/>
              </a:rPr>
              <a:t></a:t>
            </a:r>
            <a:endParaRPr lang="vi-VN" sz="66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85812" y="1294660"/>
            <a:ext cx="8322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Wingdings 2"/>
              </a:rPr>
              <a:t></a:t>
            </a:r>
            <a:endParaRPr lang="vi-VN" sz="66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39063" y="3240114"/>
            <a:ext cx="8322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Wingdings 2"/>
              </a:rPr>
              <a:t></a:t>
            </a:r>
            <a:endParaRPr lang="vi-VN" sz="66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50381" y="3223537"/>
            <a:ext cx="8322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Wingdings 2"/>
              </a:rPr>
              <a:t></a:t>
            </a:r>
            <a:endParaRPr lang="vi-VN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4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2047</TotalTime>
  <Words>26</Words>
  <Application>Microsoft Office PowerPoint</Application>
  <PresentationFormat>On-screen Show (16:9)</PresentationFormat>
  <Paragraphs>11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宋体</vt:lpstr>
      <vt:lpstr>Arial</vt:lpstr>
      <vt:lpstr>Calibri</vt:lpstr>
      <vt:lpstr>Times New Roman</vt:lpstr>
      <vt:lpstr>Tw Cen MT</vt:lpstr>
      <vt:lpstr>UTM Avo</vt:lpstr>
      <vt:lpstr>Wingdings 2</vt:lpstr>
      <vt:lpstr>Droplet</vt:lpstr>
      <vt:lpstr>1_Office Theme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117</cp:revision>
  <dcterms:created xsi:type="dcterms:W3CDTF">2017-01-10T13:46:13Z</dcterms:created>
  <dcterms:modified xsi:type="dcterms:W3CDTF">2025-04-08T13:41:48Z</dcterms:modified>
</cp:coreProperties>
</file>