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32" r:id="rId2"/>
  </p:sldMasterIdLst>
  <p:notesMasterIdLst>
    <p:notesMasterId r:id="rId5"/>
  </p:notesMasterIdLst>
  <p:sldIdLst>
    <p:sldId id="335" r:id="rId3"/>
    <p:sldId id="321" r:id="rId4"/>
  </p:sldIdLst>
  <p:sldSz cx="9144000" cy="5143500" type="screen16x9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/>
        </p14:section>
        <p14:section name="Tiết 1" id="{29C178FB-5098-4551-BE1B-302196ADB65A}">
          <p14:sldIdLst>
            <p14:sldId id="335"/>
            <p14:sldId id="321"/>
          </p14:sldIdLst>
        </p14:section>
        <p14:section name="Tiết 2" id="{9F60823D-ED45-406B-A127-289E07A3A261}">
          <p14:sldIdLst/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3923" autoAdjust="0"/>
  </p:normalViewPr>
  <p:slideViewPr>
    <p:cSldViewPr snapToGrid="0">
      <p:cViewPr varScale="1">
        <p:scale>
          <a:sx n="91" d="100"/>
          <a:sy n="91" d="100"/>
        </p:scale>
        <p:origin x="79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08/04/2025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2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359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90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5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0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63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36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9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153617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17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6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536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9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962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9" y="457204"/>
            <a:ext cx="7773339" cy="12038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4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9" y="1775324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20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4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653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9" y="458080"/>
            <a:ext cx="7773339" cy="12029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3" y="3153619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3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3" y="3585815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77" y="3153619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5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82" y="3153619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13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471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9" y="1775320"/>
            <a:ext cx="7773339" cy="25680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893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3" y="457205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9" y="457205"/>
            <a:ext cx="5744043" cy="38861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575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5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08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36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70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12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19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58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55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18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1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14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8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4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7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08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92"/>
            <a:ext cx="7773338" cy="1197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02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92"/>
            <a:ext cx="7773338" cy="1197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23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8" y="2288260"/>
            <a:ext cx="3829051" cy="20551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0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71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70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2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5"/>
            <a:ext cx="4650122" cy="38861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1974641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9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7" y="457204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10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30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92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9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9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3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43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661" r:id="rId18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3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364" l="2132" r="99797">
                        <a14:foregroundMark x1="28832" y1="26818" x2="79289" y2="25455"/>
                        <a14:foregroundMark x1="79289" y1="25455" x2="79289" y2="51364"/>
                        <a14:foregroundMark x1="79289" y1="51364" x2="31371" y2="48636"/>
                        <a14:foregroundMark x1="10863" y1="70455" x2="4873" y2="69091"/>
                        <a14:foregroundMark x1="28528" y1="70000" x2="82132" y2="68182"/>
                        <a14:foregroundMark x1="82132" y1="68182" x2="99898" y2="68182"/>
                        <a14:foregroundMark x1="7411" y1="14545" x2="7411" y2="14545"/>
                        <a14:foregroundMark x1="7411" y1="14091" x2="86599" y2="10909"/>
                        <a14:foregroundMark x1="86396" y1="3182" x2="99898" y2="3182"/>
                        <a14:foregroundMark x1="86701" y1="9545" x2="99188" y2="10909"/>
                        <a14:foregroundMark x1="82234" y1="8182" x2="99898" y2="28636"/>
                        <a14:foregroundMark x1="78579" y1="19091" x2="98883" y2="62273"/>
                        <a14:foregroundMark x1="29137" y1="40909" x2="79695" y2="37273"/>
                        <a14:foregroundMark x1="6904" y1="8182" x2="32284" y2="9091"/>
                        <a14:foregroundMark x1="5482" y1="9091" x2="4975" y2="68636"/>
                        <a14:foregroundMark x1="5482" y1="6364" x2="213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288"/>
          <a:stretch/>
        </p:blipFill>
        <p:spPr bwMode="auto">
          <a:xfrm>
            <a:off x="1447800" y="0"/>
            <a:ext cx="6019800" cy="146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2918" y="1203709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341" y="1915357"/>
            <a:ext cx="8534400" cy="91542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 defTabSz="91440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 HƠN, NGẮN HƠN</a:t>
            </a:r>
          </a:p>
        </p:txBody>
      </p:sp>
    </p:spTree>
    <p:extLst>
      <p:ext uri="{BB962C8B-B14F-4D97-AF65-F5344CB8AC3E}">
        <p14:creationId xmlns:p14="http://schemas.microsoft.com/office/powerpoint/2010/main" val="26946196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92478" y="11471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t="28043" r="49206" b="-706"/>
          <a:stretch/>
        </p:blipFill>
        <p:spPr>
          <a:xfrm>
            <a:off x="645724" y="1443093"/>
            <a:ext cx="5372019" cy="2475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AE8BDA-7901-A598-93B7-A48FB589E2FB}"/>
              </a:ext>
            </a:extLst>
          </p:cNvPr>
          <p:cNvSpPr txBox="1"/>
          <p:nvPr/>
        </p:nvSpPr>
        <p:spPr>
          <a:xfrm>
            <a:off x="6017743" y="1836737"/>
            <a:ext cx="2703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mực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chì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BBD44-EA67-8B58-EF87-4BDBA5464B17}"/>
              </a:ext>
            </a:extLst>
          </p:cNvPr>
          <p:cNvSpPr txBox="1"/>
          <p:nvPr/>
        </p:nvSpPr>
        <p:spPr>
          <a:xfrm>
            <a:off x="6017743" y="2804394"/>
            <a:ext cx="3015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Bút chì </a:t>
            </a: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hơn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bút mực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FEB9B13E-CF9D-E4C5-9B0D-D55C9EEB2C04}"/>
              </a:ext>
            </a:extLst>
          </p:cNvPr>
          <p:cNvCxnSpPr>
            <a:cxnSpLocks/>
          </p:cNvCxnSpPr>
          <p:nvPr/>
        </p:nvCxnSpPr>
        <p:spPr>
          <a:xfrm>
            <a:off x="914400" y="1651382"/>
            <a:ext cx="0" cy="1907363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6676F929-DA9B-8B33-6A2C-30E95BC3CD5C}"/>
              </a:ext>
            </a:extLst>
          </p:cNvPr>
          <p:cNvCxnSpPr>
            <a:cxnSpLocks/>
          </p:cNvCxnSpPr>
          <p:nvPr/>
        </p:nvCxnSpPr>
        <p:spPr>
          <a:xfrm>
            <a:off x="5980672" y="1618068"/>
            <a:ext cx="0" cy="1907363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D6AB3699-1CB3-1514-05F7-0F80B60AD336}"/>
              </a:ext>
            </a:extLst>
          </p:cNvPr>
          <p:cNvCxnSpPr>
            <a:cxnSpLocks/>
          </p:cNvCxnSpPr>
          <p:nvPr/>
        </p:nvCxnSpPr>
        <p:spPr>
          <a:xfrm>
            <a:off x="4719590" y="1595260"/>
            <a:ext cx="0" cy="1907363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833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2047</TotalTime>
  <Words>21</Words>
  <Application>Microsoft Office PowerPoint</Application>
  <PresentationFormat>On-screen Show (16:9)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宋体</vt:lpstr>
      <vt:lpstr>Arial</vt:lpstr>
      <vt:lpstr>Calibri</vt:lpstr>
      <vt:lpstr>Times New Roman</vt:lpstr>
      <vt:lpstr>Tw Cen MT</vt:lpstr>
      <vt:lpstr>UTM Avo</vt:lpstr>
      <vt:lpstr>Droplet</vt:lpstr>
      <vt:lpstr>1_Office Theme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118</cp:revision>
  <dcterms:created xsi:type="dcterms:W3CDTF">2017-01-10T13:46:13Z</dcterms:created>
  <dcterms:modified xsi:type="dcterms:W3CDTF">2025-04-08T13:41:57Z</dcterms:modified>
</cp:coreProperties>
</file>