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0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0" t="5217" r="9721" b="79566"/>
          <a:stretch>
            <a:fillRect/>
          </a:stretch>
        </p:blipFill>
        <p:spPr>
          <a:xfrm>
            <a:off x="1639957" y="1709530"/>
            <a:ext cx="8645718" cy="2315818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>
            <a:fillRect/>
          </a:stretch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2" t="30290" b="7971"/>
          <a:stretch>
            <a:fillRect/>
          </a:stretch>
        </p:blipFill>
        <p:spPr>
          <a:xfrm>
            <a:off x="2594112" y="188842"/>
            <a:ext cx="6718853" cy="658619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>
            <a:fillRect/>
          </a:stretch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" t="14348" r="18540" b="48261"/>
          <a:stretch>
            <a:fillRect/>
          </a:stretch>
        </p:blipFill>
        <p:spPr>
          <a:xfrm>
            <a:off x="2802835" y="705677"/>
            <a:ext cx="8102705" cy="566530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</cp:lastModifiedBy>
  <cp:revision>9</cp:revision>
  <dcterms:created xsi:type="dcterms:W3CDTF">2020-08-07T08:50:00Z</dcterms:created>
  <dcterms:modified xsi:type="dcterms:W3CDTF">2025-04-08T13:45:29Z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