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í Dũng" initials="tD" lastIdx="2" clrIdx="0">
    <p:extLst>
      <p:ext uri="{19B8F6BF-5375-455C-9EA6-DF929625EA0E}">
        <p15:presenceInfo xmlns:p15="http://schemas.microsoft.com/office/powerpoint/2012/main" userId="0fad8500100d70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C8F5"/>
    <a:srgbClr val="0000CC"/>
    <a:srgbClr val="00CC00"/>
    <a:srgbClr val="FF00FF"/>
    <a:srgbClr val="FFDEA4"/>
    <a:srgbClr val="EBE5EE"/>
    <a:srgbClr val="E8E8E8"/>
    <a:srgbClr val="FFFFFF"/>
    <a:srgbClr val="FFE2A6"/>
    <a:srgbClr val="FCD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4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1-20T17:50:37.237" idx="2">
    <p:pos x="6245" y="452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5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4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64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4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8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A46AF-7D0F-4C16-82C1-4DD7208CA46A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8ED41-06FB-4F76-9750-4E0B094F9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489" y="67453"/>
            <a:ext cx="1387366" cy="69368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6ABFC7C-5513-4C1F-B069-72D54EE0EC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706" y="118600"/>
            <a:ext cx="6182588" cy="6620799"/>
          </a:xfrm>
          <a:prstGeom prst="rect">
            <a:avLst/>
          </a:prstGeom>
        </p:spPr>
      </p:pic>
      <p:sp>
        <p:nvSpPr>
          <p:cNvPr id="28" name="Arrow: Left 27">
            <a:extLst>
              <a:ext uri="{FF2B5EF4-FFF2-40B4-BE49-F238E27FC236}">
                <a16:creationId xmlns:a16="http://schemas.microsoft.com/office/drawing/2014/main" id="{14AA43B4-0C26-4C8F-932D-CD152212ABB8}"/>
              </a:ext>
            </a:extLst>
          </p:cNvPr>
          <p:cNvSpPr/>
          <p:nvPr/>
        </p:nvSpPr>
        <p:spPr>
          <a:xfrm rot="18939481">
            <a:off x="5738116" y="442290"/>
            <a:ext cx="715767" cy="146808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Left 29">
            <a:extLst>
              <a:ext uri="{FF2B5EF4-FFF2-40B4-BE49-F238E27FC236}">
                <a16:creationId xmlns:a16="http://schemas.microsoft.com/office/drawing/2014/main" id="{D1A9F30B-8D4B-4018-AC42-EA06DF66D253}"/>
              </a:ext>
            </a:extLst>
          </p:cNvPr>
          <p:cNvSpPr/>
          <p:nvPr/>
        </p:nvSpPr>
        <p:spPr>
          <a:xfrm rot="1671064">
            <a:off x="8515010" y="1242763"/>
            <a:ext cx="1154314" cy="15861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8C16966-6E9F-403C-A430-63FB3F3F8570}"/>
              </a:ext>
            </a:extLst>
          </p:cNvPr>
          <p:cNvSpPr/>
          <p:nvPr/>
        </p:nvSpPr>
        <p:spPr>
          <a:xfrm>
            <a:off x="5518204" y="3872285"/>
            <a:ext cx="609600" cy="2862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7A0C4B7-26F5-454C-B719-1C2A4318F472}"/>
              </a:ext>
            </a:extLst>
          </p:cNvPr>
          <p:cNvSpPr/>
          <p:nvPr/>
        </p:nvSpPr>
        <p:spPr>
          <a:xfrm>
            <a:off x="6339647" y="3873611"/>
            <a:ext cx="433539" cy="286247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4F6E96-777F-4ADD-9397-9B12F62134A9}"/>
              </a:ext>
            </a:extLst>
          </p:cNvPr>
          <p:cNvSpPr txBox="1"/>
          <p:nvPr/>
        </p:nvSpPr>
        <p:spPr>
          <a:xfrm>
            <a:off x="6127804" y="6058894"/>
            <a:ext cx="224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vi-VN" dirty="0"/>
              <a:t>ư</a:t>
            </a:r>
            <a:r>
              <a:rPr lang="en-US" dirty="0" err="1"/>
              <a:t>ơu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cổ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Cao h</a:t>
            </a:r>
            <a:r>
              <a:rPr lang="vi-VN" dirty="0">
                <a:solidFill>
                  <a:srgbClr val="FF0000"/>
                </a:solidFill>
              </a:rPr>
              <a:t>ơ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46A05E-7A4B-4F9A-A50F-A569F0613FD0}"/>
              </a:ext>
            </a:extLst>
          </p:cNvPr>
          <p:cNvSpPr txBox="1"/>
          <p:nvPr/>
        </p:nvSpPr>
        <p:spPr>
          <a:xfrm>
            <a:off x="5763373" y="6362369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Dài</a:t>
            </a:r>
            <a:r>
              <a:rPr lang="en-US" dirty="0">
                <a:solidFill>
                  <a:srgbClr val="FF0000"/>
                </a:solidFill>
              </a:rPr>
              <a:t> h</a:t>
            </a:r>
            <a:r>
              <a:rPr lang="vi-VN" dirty="0">
                <a:solidFill>
                  <a:srgbClr val="FF0000"/>
                </a:solidFill>
              </a:rPr>
              <a:t>ơ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0093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10" grpId="0" animBg="1"/>
      <p:bldP spid="32" grpId="0" animBg="1"/>
      <p:bldP spid="1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489" y="67453"/>
            <a:ext cx="1387366" cy="69368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7FBF0D-BE19-42C4-B113-085794EAD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232" y="542522"/>
            <a:ext cx="6163535" cy="577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318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489" y="67453"/>
            <a:ext cx="1387366" cy="693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3326DD-522A-488F-B91D-9D6C71C5BE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24" y="792079"/>
            <a:ext cx="11276951" cy="5273842"/>
          </a:xfrm>
          <a:prstGeom prst="rect">
            <a:avLst/>
          </a:prstGeom>
        </p:spPr>
      </p:pic>
      <p:sp>
        <p:nvSpPr>
          <p:cNvPr id="19" name="Arrow: Left 18">
            <a:extLst>
              <a:ext uri="{FF2B5EF4-FFF2-40B4-BE49-F238E27FC236}">
                <a16:creationId xmlns:a16="http://schemas.microsoft.com/office/drawing/2014/main" id="{B227FBDA-F95B-4912-A52B-1B072E4B62FD}"/>
              </a:ext>
            </a:extLst>
          </p:cNvPr>
          <p:cNvSpPr/>
          <p:nvPr/>
        </p:nvSpPr>
        <p:spPr>
          <a:xfrm rot="18939481">
            <a:off x="3036257" y="4461208"/>
            <a:ext cx="807584" cy="13557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86A9E240-75E7-4A37-A273-798597F1EB8F}"/>
              </a:ext>
            </a:extLst>
          </p:cNvPr>
          <p:cNvSpPr/>
          <p:nvPr/>
        </p:nvSpPr>
        <p:spPr>
          <a:xfrm rot="13778137">
            <a:off x="9703347" y="4413928"/>
            <a:ext cx="931165" cy="157723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0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14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578</cp:revision>
  <dcterms:created xsi:type="dcterms:W3CDTF">2020-10-25T22:14:19Z</dcterms:created>
  <dcterms:modified xsi:type="dcterms:W3CDTF">2025-04-08T13:47:58Z</dcterms:modified>
</cp:coreProperties>
</file>