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4"/>
  </p:notesMasterIdLst>
  <p:sldIdLst>
    <p:sldId id="392" r:id="rId2"/>
    <p:sldId id="338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8CF1"/>
    <a:srgbClr val="2D00EB"/>
    <a:srgbClr val="D4163F"/>
    <a:srgbClr val="F4A06C"/>
    <a:srgbClr val="FDCB93"/>
    <a:srgbClr val="60D1F6"/>
    <a:srgbClr val="BA56E8"/>
    <a:srgbClr val="00AEEF"/>
    <a:srgbClr val="ED028C"/>
    <a:srgbClr val="5DC4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860" autoAdjust="0"/>
    <p:restoredTop sz="94660"/>
  </p:normalViewPr>
  <p:slideViewPr>
    <p:cSldViewPr snapToGrid="0">
      <p:cViewPr varScale="1">
        <p:scale>
          <a:sx n="69" d="100"/>
          <a:sy n="69" d="100"/>
        </p:scale>
        <p:origin x="624" y="72"/>
      </p:cViewPr>
      <p:guideLst>
        <p:guide orient="horz" pos="2160"/>
        <p:guide pos="3840"/>
      </p:guideLst>
    </p:cSldViewPr>
  </p:slideViewPr>
  <p:notesTextViewPr>
    <p:cViewPr>
      <p:scale>
        <a:sx n="75" d="100"/>
        <a:sy n="7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u Le Minh Khanh" userId="4b97fc7d-5341-4bce-9ae7-548447c96681" providerId="ADAL" clId="{296CA45D-BF2C-4FFB-99F7-489DCE4A36C7}"/>
    <pc:docChg chg="modSld">
      <pc:chgData name="Vu Le Minh Khanh" userId="4b97fc7d-5341-4bce-9ae7-548447c96681" providerId="ADAL" clId="{296CA45D-BF2C-4FFB-99F7-489DCE4A36C7}" dt="2022-12-29T07:50:20.893" v="0" actId="1076"/>
      <pc:docMkLst>
        <pc:docMk/>
      </pc:docMkLst>
      <pc:sldChg chg="modSp mod">
        <pc:chgData name="Vu Le Minh Khanh" userId="4b97fc7d-5341-4bce-9ae7-548447c96681" providerId="ADAL" clId="{296CA45D-BF2C-4FFB-99F7-489DCE4A36C7}" dt="2022-12-29T07:50:20.893" v="0" actId="1076"/>
        <pc:sldMkLst>
          <pc:docMk/>
          <pc:sldMk cId="2866416142" sldId="272"/>
        </pc:sldMkLst>
        <pc:picChg chg="mod">
          <ac:chgData name="Vu Le Minh Khanh" userId="4b97fc7d-5341-4bce-9ae7-548447c96681" providerId="ADAL" clId="{296CA45D-BF2C-4FFB-99F7-489DCE4A36C7}" dt="2022-12-29T07:50:20.893" v="0" actId="1076"/>
          <ac:picMkLst>
            <pc:docMk/>
            <pc:sldMk cId="2866416142" sldId="272"/>
            <ac:picMk id="2" creationId="{E2146FF2-BA2E-4FF8-9418-082F321BCF27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66C537-A3D4-4C7E-A0DB-C63D9FBEA92C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177E23-2575-4DBD-A16E-5714487B8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002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vi-VN"/>
              <a:t>Bấm để chỉnh sửa kiểu tiêu đề phụ của Bản cái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7913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4459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170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ề và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5677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1358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913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2257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5615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8/4/2025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3355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4054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vi-VN"/>
              <a:t>Bấm biểu tượng để thêm hình ảnh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9703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8/4/2025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1">
            <a:extLst>
              <a:ext uri="{FF2B5EF4-FFF2-40B4-BE49-F238E27FC236}">
                <a16:creationId xmlns:a16="http://schemas.microsoft.com/office/drawing/2014/main" id="{C1263118-AFB2-3321-4E69-E91CDF41FFF8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175"/>
            <a:ext cx="12192000" cy="6833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3318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1986" r="6029"/>
          <a:stretch/>
        </p:blipFill>
        <p:spPr>
          <a:xfrm>
            <a:off x="0" y="0"/>
            <a:ext cx="12191999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68196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1600flower_14018">
            <a:extLst>
              <a:ext uri="{FF2B5EF4-FFF2-40B4-BE49-F238E27FC236}">
                <a16:creationId xmlns:a16="http://schemas.microsoft.com/office/drawing/2014/main" id="{763FA10D-72DB-4305-B58C-A022D16389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lum bright="18000" contrast="-1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0181" name="Text Box 5">
            <a:extLst>
              <a:ext uri="{FF2B5EF4-FFF2-40B4-BE49-F238E27FC236}">
                <a16:creationId xmlns:a16="http://schemas.microsoft.com/office/drawing/2014/main" id="{979C8508-C4CC-45CD-871B-E7555D3077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5138" y="1950832"/>
            <a:ext cx="8382000" cy="1785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vi-VN" sz="4400" b="1" dirty="0" err="1">
                <a:solidFill>
                  <a:srgbClr val="FF0000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Cảm</a:t>
            </a:r>
            <a:r>
              <a:rPr lang="en-US" altLang="vi-VN" sz="4400" b="1" dirty="0">
                <a:solidFill>
                  <a:srgbClr val="FF0000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rgbClr val="FF0000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ơn</a:t>
            </a:r>
            <a:r>
              <a:rPr lang="en-US" altLang="vi-VN" sz="4400" b="1" dirty="0">
                <a:solidFill>
                  <a:srgbClr val="FF0000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rgbClr val="FF0000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các</a:t>
            </a:r>
            <a:r>
              <a:rPr lang="en-US" altLang="vi-VN" sz="4400" b="1" dirty="0">
                <a:solidFill>
                  <a:srgbClr val="FF0000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rgbClr val="FF0000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em</a:t>
            </a:r>
            <a:r>
              <a:rPr lang="en-US" altLang="vi-VN" sz="4400" b="1" dirty="0">
                <a:solidFill>
                  <a:srgbClr val="FF0000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vi-VN" sz="4400" b="1" dirty="0" err="1">
                <a:solidFill>
                  <a:srgbClr val="FF0000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Chúc</a:t>
            </a:r>
            <a:r>
              <a:rPr lang="en-US" altLang="vi-VN" sz="4400" b="1" dirty="0">
                <a:solidFill>
                  <a:srgbClr val="FF0000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rgbClr val="FF0000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các</a:t>
            </a:r>
            <a:r>
              <a:rPr lang="en-US" altLang="vi-VN" sz="4400" b="1" dirty="0">
                <a:solidFill>
                  <a:srgbClr val="FF0000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rgbClr val="FF0000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em</a:t>
            </a:r>
            <a:r>
              <a:rPr lang="en-US" altLang="vi-VN" sz="4400" b="1" dirty="0">
                <a:solidFill>
                  <a:srgbClr val="FF0000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rgbClr val="FF0000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học</a:t>
            </a:r>
            <a:r>
              <a:rPr lang="en-US" altLang="vi-VN" sz="4400" b="1" dirty="0">
                <a:solidFill>
                  <a:srgbClr val="FF0000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rgbClr val="FF0000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tốt</a:t>
            </a:r>
            <a:endParaRPr lang="en-US" altLang="vi-VN" sz="4400" b="1" dirty="0">
              <a:solidFill>
                <a:srgbClr val="FF0000"/>
              </a:solidFill>
              <a:latin typeface="Roboto" panose="02000000000000000000" pitchFamily="2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50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9" dur="500" fill="hold"/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500" fill="hold"/>
                                        <p:tgtEl>
                                          <p:spTgt spid="501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" dur="500" fill="hold"/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501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1" grpId="0"/>
      <p:bldP spid="50181" grpId="1"/>
    </p:bldLst>
  </p:timing>
</p:sld>
</file>

<file path=ppt/theme/theme1.xml><?xml version="1.0" encoding="utf-8"?>
<a:theme xmlns:a="http://schemas.openxmlformats.org/drawingml/2006/main" name="Office Theme">
  <a:themeElements>
    <a:clrScheme name="Chủ đề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hủ đề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hủ đề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1310</TotalTime>
  <Words>9</Words>
  <Application>Microsoft Office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Roboto</vt:lpstr>
      <vt:lpstr>Times New Roman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TRƯỜNG TIỂU HỌCHÒA NINH II</dc:title>
  <dc:creator>Vu Le Minh Khanh</dc:creator>
  <cp:lastModifiedBy>Admin</cp:lastModifiedBy>
  <cp:revision>136</cp:revision>
  <dcterms:created xsi:type="dcterms:W3CDTF">2020-11-15T22:49:58Z</dcterms:created>
  <dcterms:modified xsi:type="dcterms:W3CDTF">2025-04-08T09:35:32Z</dcterms:modified>
</cp:coreProperties>
</file>