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3" r:id="rId2"/>
    <p:sldMasterId id="2147483688" r:id="rId3"/>
  </p:sldMasterIdLst>
  <p:notesMasterIdLst>
    <p:notesMasterId r:id="rId9"/>
  </p:notesMasterIdLst>
  <p:sldIdLst>
    <p:sldId id="306" r:id="rId4"/>
    <p:sldId id="256" r:id="rId5"/>
    <p:sldId id="280" r:id="rId6"/>
    <p:sldId id="288" r:id="rId7"/>
    <p:sldId id="30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50" y="-10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1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20/02/2022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20/02/2022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2/20/2022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20/02/2022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20/02/2022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20/02/2022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20/02/2022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20/02/2022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20/02/2022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9" y="529110"/>
            <a:ext cx="10223500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019" y="1923874"/>
            <a:ext cx="7582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19: Ôn tập hình học</a:t>
            </a:r>
          </a:p>
        </p:txBody>
      </p:sp>
    </p:spTree>
    <p:extLst>
      <p:ext uri="{BB962C8B-B14F-4D97-AF65-F5344CB8AC3E}">
        <p14:creationId xmlns:p14="http://schemas.microsoft.com/office/powerpoint/2010/main" val="2022335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41971" y="1009488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3032"/>
            <a:ext cx="2621280" cy="1112520"/>
          </a:xfrm>
          <a:prstGeom prst="rect">
            <a:avLst/>
          </a:prstGeom>
        </p:spPr>
      </p:pic>
      <p:pic>
        <p:nvPicPr>
          <p:cNvPr id="10" name="Picture 9" descr="118653678_319200152854988_441942497217338097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8504" y="666330"/>
            <a:ext cx="9633397" cy="38545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436" y="4861812"/>
            <a:ext cx="54216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vuông?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tam giác?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tròn?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chữ nhật?</a:t>
            </a:r>
          </a:p>
        </p:txBody>
      </p:sp>
      <p:sp>
        <p:nvSpPr>
          <p:cNvPr id="6" name="Oval 5"/>
          <p:cNvSpPr/>
          <p:nvPr/>
        </p:nvSpPr>
        <p:spPr>
          <a:xfrm>
            <a:off x="3374735" y="1989824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.VnAvant" panose="020BE200000000000000" pitchFamily="34" charset="0"/>
              </a:rPr>
              <a:t>A</a:t>
            </a:r>
            <a:endParaRPr lang="en-US" sz="2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812032" y="209687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.VnAvant" panose="020BE200000000000000" pitchFamily="34" charset="0"/>
              </a:rPr>
              <a:t>D</a:t>
            </a:r>
            <a:endParaRPr lang="en-US" sz="2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33965" y="372632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anose="020BE200000000000000" pitchFamily="34" charset="0"/>
              </a:rPr>
              <a:t>G</a:t>
            </a:r>
            <a:endParaRPr lang="en-US" sz="2800" b="1" dirty="0">
              <a:solidFill>
                <a:srgbClr val="FF0000"/>
              </a:solidFill>
              <a:latin typeface=".VnAvant" panose="020BE200000000000000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812032" y="372632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anose="020BE200000000000000" pitchFamily="34" charset="0"/>
              </a:rPr>
              <a:t>K</a:t>
            </a:r>
            <a:endParaRPr lang="en-US" sz="2800" b="1" dirty="0">
              <a:solidFill>
                <a:srgbClr val="FF0000"/>
              </a:solidFill>
              <a:latin typeface=".VnAvant" panose="020BE2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99162" y="372632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.VnAvant" panose="020BE200000000000000" pitchFamily="34" charset="0"/>
              </a:rPr>
              <a:t>E</a:t>
            </a:r>
            <a:endParaRPr lang="en-US" sz="2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33965" y="2035875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B</a:t>
            </a:r>
            <a:endParaRPr lang="en-US" sz="2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97614" y="2035874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anose="020BE200000000000000" pitchFamily="34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.VnAvant" panose="020BE200000000000000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80330" y="375087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anose="020BE200000000000000" pitchFamily="34" charset="0"/>
              </a:rPr>
              <a:t>I</a:t>
            </a:r>
            <a:endParaRPr lang="en-US" sz="2800" b="1" dirty="0">
              <a:solidFill>
                <a:srgbClr val="FF0000"/>
              </a:solidFill>
              <a:latin typeface=".VnAvant" panose="020BE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1666 L 0.17611 0.40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6" y="21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5041E-7 -0.01295 L -0.30301 0.389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0" y="20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74 L 0.05896 0.236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5" y="12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5041E-7 -0.0074 L -0.27138 0.225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75" y="116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74 L 0.17637 0.3015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5" y="147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5156E-6 0.0037 L 0.09189 0.5485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5" y="27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0808E-6 0.0111 L -0.10139 0.617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6" y="30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145E-6 0.0111 L -0.12456 0.3651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5" y="176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66284" y="365761"/>
            <a:ext cx="1252025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7" name="Picture 6" descr="118147806_351155609623318_53053953548624157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4584" y="2730330"/>
            <a:ext cx="10915342" cy="3940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5934" y="745588"/>
            <a:ext cx="773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Những hình nào là khối lập phương?</a:t>
            </a:r>
          </a:p>
        </p:txBody>
      </p:sp>
      <p:sp>
        <p:nvSpPr>
          <p:cNvPr id="2" name="Freeform 1"/>
          <p:cNvSpPr/>
          <p:nvPr/>
        </p:nvSpPr>
        <p:spPr>
          <a:xfrm>
            <a:off x="2311159" y="3116687"/>
            <a:ext cx="1933625" cy="1894844"/>
          </a:xfrm>
          <a:custGeom>
            <a:avLst/>
            <a:gdLst>
              <a:gd name="connsiteX0" fmla="*/ 1011590 w 1933625"/>
              <a:gd name="connsiteY0" fmla="*/ 0 h 1894844"/>
              <a:gd name="connsiteX1" fmla="*/ 1462351 w 1933625"/>
              <a:gd name="connsiteY1" fmla="*/ 51516 h 1894844"/>
              <a:gd name="connsiteX2" fmla="*/ 1900233 w 1933625"/>
              <a:gd name="connsiteY2" fmla="*/ 528034 h 1894844"/>
              <a:gd name="connsiteX3" fmla="*/ 1771444 w 1933625"/>
              <a:gd name="connsiteY3" fmla="*/ 1455313 h 1894844"/>
              <a:gd name="connsiteX4" fmla="*/ 728255 w 1933625"/>
              <a:gd name="connsiteY4" fmla="*/ 1893195 h 1894844"/>
              <a:gd name="connsiteX5" fmla="*/ 7038 w 1933625"/>
              <a:gd name="connsiteY5" fmla="*/ 1313645 h 1894844"/>
              <a:gd name="connsiteX6" fmla="*/ 393404 w 1933625"/>
              <a:gd name="connsiteY6" fmla="*/ 270457 h 1894844"/>
              <a:gd name="connsiteX7" fmla="*/ 921438 w 1933625"/>
              <a:gd name="connsiteY7" fmla="*/ 12879 h 1894844"/>
              <a:gd name="connsiteX8" fmla="*/ 921438 w 1933625"/>
              <a:gd name="connsiteY8" fmla="*/ 12879 h 1894844"/>
              <a:gd name="connsiteX9" fmla="*/ 921438 w 1933625"/>
              <a:gd name="connsiteY9" fmla="*/ 12879 h 1894844"/>
              <a:gd name="connsiteX10" fmla="*/ 921438 w 1933625"/>
              <a:gd name="connsiteY10" fmla="*/ 12879 h 189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3625" h="1894844">
                <a:moveTo>
                  <a:pt x="1011590" y="0"/>
                </a:moveTo>
                <a:lnTo>
                  <a:pt x="1462351" y="51516"/>
                </a:lnTo>
                <a:cubicBezTo>
                  <a:pt x="1610458" y="139522"/>
                  <a:pt x="1848718" y="294068"/>
                  <a:pt x="1900233" y="528034"/>
                </a:cubicBezTo>
                <a:cubicBezTo>
                  <a:pt x="1951748" y="762000"/>
                  <a:pt x="1966774" y="1227786"/>
                  <a:pt x="1771444" y="1455313"/>
                </a:cubicBezTo>
                <a:cubicBezTo>
                  <a:pt x="1576114" y="1682840"/>
                  <a:pt x="1022323" y="1916806"/>
                  <a:pt x="728255" y="1893195"/>
                </a:cubicBezTo>
                <a:cubicBezTo>
                  <a:pt x="434187" y="1869584"/>
                  <a:pt x="62846" y="1584101"/>
                  <a:pt x="7038" y="1313645"/>
                </a:cubicBezTo>
                <a:cubicBezTo>
                  <a:pt x="-48771" y="1043189"/>
                  <a:pt x="241004" y="487251"/>
                  <a:pt x="393404" y="270457"/>
                </a:cubicBezTo>
                <a:cubicBezTo>
                  <a:pt x="545804" y="53663"/>
                  <a:pt x="921438" y="12879"/>
                  <a:pt x="921438" y="12879"/>
                </a:cubicBezTo>
                <a:lnTo>
                  <a:pt x="921438" y="12879"/>
                </a:lnTo>
                <a:lnTo>
                  <a:pt x="921438" y="12879"/>
                </a:lnTo>
                <a:lnTo>
                  <a:pt x="921438" y="12879"/>
                </a:lnTo>
              </a:path>
            </a:pathLst>
          </a:cu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40958" y="2730329"/>
            <a:ext cx="2498501" cy="2281201"/>
          </a:xfrm>
          <a:custGeom>
            <a:avLst/>
            <a:gdLst>
              <a:gd name="connsiteX0" fmla="*/ 1011590 w 1933625"/>
              <a:gd name="connsiteY0" fmla="*/ 0 h 1894844"/>
              <a:gd name="connsiteX1" fmla="*/ 1462351 w 1933625"/>
              <a:gd name="connsiteY1" fmla="*/ 51516 h 1894844"/>
              <a:gd name="connsiteX2" fmla="*/ 1900233 w 1933625"/>
              <a:gd name="connsiteY2" fmla="*/ 528034 h 1894844"/>
              <a:gd name="connsiteX3" fmla="*/ 1771444 w 1933625"/>
              <a:gd name="connsiteY3" fmla="*/ 1455313 h 1894844"/>
              <a:gd name="connsiteX4" fmla="*/ 728255 w 1933625"/>
              <a:gd name="connsiteY4" fmla="*/ 1893195 h 1894844"/>
              <a:gd name="connsiteX5" fmla="*/ 7038 w 1933625"/>
              <a:gd name="connsiteY5" fmla="*/ 1313645 h 1894844"/>
              <a:gd name="connsiteX6" fmla="*/ 393404 w 1933625"/>
              <a:gd name="connsiteY6" fmla="*/ 270457 h 1894844"/>
              <a:gd name="connsiteX7" fmla="*/ 921438 w 1933625"/>
              <a:gd name="connsiteY7" fmla="*/ 12879 h 1894844"/>
              <a:gd name="connsiteX8" fmla="*/ 921438 w 1933625"/>
              <a:gd name="connsiteY8" fmla="*/ 12879 h 1894844"/>
              <a:gd name="connsiteX9" fmla="*/ 921438 w 1933625"/>
              <a:gd name="connsiteY9" fmla="*/ 12879 h 1894844"/>
              <a:gd name="connsiteX10" fmla="*/ 921438 w 1933625"/>
              <a:gd name="connsiteY10" fmla="*/ 12879 h 189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3625" h="1894844">
                <a:moveTo>
                  <a:pt x="1011590" y="0"/>
                </a:moveTo>
                <a:lnTo>
                  <a:pt x="1462351" y="51516"/>
                </a:lnTo>
                <a:cubicBezTo>
                  <a:pt x="1610458" y="139522"/>
                  <a:pt x="1848718" y="294068"/>
                  <a:pt x="1900233" y="528034"/>
                </a:cubicBezTo>
                <a:cubicBezTo>
                  <a:pt x="1951748" y="762000"/>
                  <a:pt x="1966774" y="1227786"/>
                  <a:pt x="1771444" y="1455313"/>
                </a:cubicBezTo>
                <a:cubicBezTo>
                  <a:pt x="1576114" y="1682840"/>
                  <a:pt x="1022323" y="1916806"/>
                  <a:pt x="728255" y="1893195"/>
                </a:cubicBezTo>
                <a:cubicBezTo>
                  <a:pt x="434187" y="1869584"/>
                  <a:pt x="62846" y="1584101"/>
                  <a:pt x="7038" y="1313645"/>
                </a:cubicBezTo>
                <a:cubicBezTo>
                  <a:pt x="-48771" y="1043189"/>
                  <a:pt x="241004" y="487251"/>
                  <a:pt x="393404" y="270457"/>
                </a:cubicBezTo>
                <a:cubicBezTo>
                  <a:pt x="545804" y="53663"/>
                  <a:pt x="921438" y="12879"/>
                  <a:pt x="921438" y="12879"/>
                </a:cubicBezTo>
                <a:lnTo>
                  <a:pt x="921438" y="12879"/>
                </a:lnTo>
                <a:lnTo>
                  <a:pt x="921438" y="12879"/>
                </a:lnTo>
                <a:lnTo>
                  <a:pt x="921438" y="12879"/>
                </a:lnTo>
              </a:path>
            </a:pathLst>
          </a:cu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048519" y="5087154"/>
            <a:ext cx="1700012" cy="1583319"/>
          </a:xfrm>
          <a:custGeom>
            <a:avLst/>
            <a:gdLst>
              <a:gd name="connsiteX0" fmla="*/ 1011590 w 1933625"/>
              <a:gd name="connsiteY0" fmla="*/ 0 h 1894844"/>
              <a:gd name="connsiteX1" fmla="*/ 1462351 w 1933625"/>
              <a:gd name="connsiteY1" fmla="*/ 51516 h 1894844"/>
              <a:gd name="connsiteX2" fmla="*/ 1900233 w 1933625"/>
              <a:gd name="connsiteY2" fmla="*/ 528034 h 1894844"/>
              <a:gd name="connsiteX3" fmla="*/ 1771444 w 1933625"/>
              <a:gd name="connsiteY3" fmla="*/ 1455313 h 1894844"/>
              <a:gd name="connsiteX4" fmla="*/ 728255 w 1933625"/>
              <a:gd name="connsiteY4" fmla="*/ 1893195 h 1894844"/>
              <a:gd name="connsiteX5" fmla="*/ 7038 w 1933625"/>
              <a:gd name="connsiteY5" fmla="*/ 1313645 h 1894844"/>
              <a:gd name="connsiteX6" fmla="*/ 393404 w 1933625"/>
              <a:gd name="connsiteY6" fmla="*/ 270457 h 1894844"/>
              <a:gd name="connsiteX7" fmla="*/ 921438 w 1933625"/>
              <a:gd name="connsiteY7" fmla="*/ 12879 h 1894844"/>
              <a:gd name="connsiteX8" fmla="*/ 921438 w 1933625"/>
              <a:gd name="connsiteY8" fmla="*/ 12879 h 1894844"/>
              <a:gd name="connsiteX9" fmla="*/ 921438 w 1933625"/>
              <a:gd name="connsiteY9" fmla="*/ 12879 h 1894844"/>
              <a:gd name="connsiteX10" fmla="*/ 921438 w 1933625"/>
              <a:gd name="connsiteY10" fmla="*/ 12879 h 189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3625" h="1894844">
                <a:moveTo>
                  <a:pt x="1011590" y="0"/>
                </a:moveTo>
                <a:lnTo>
                  <a:pt x="1462351" y="51516"/>
                </a:lnTo>
                <a:cubicBezTo>
                  <a:pt x="1610458" y="139522"/>
                  <a:pt x="1848718" y="294068"/>
                  <a:pt x="1900233" y="528034"/>
                </a:cubicBezTo>
                <a:cubicBezTo>
                  <a:pt x="1951748" y="762000"/>
                  <a:pt x="1966774" y="1227786"/>
                  <a:pt x="1771444" y="1455313"/>
                </a:cubicBezTo>
                <a:cubicBezTo>
                  <a:pt x="1576114" y="1682840"/>
                  <a:pt x="1022323" y="1916806"/>
                  <a:pt x="728255" y="1893195"/>
                </a:cubicBezTo>
                <a:cubicBezTo>
                  <a:pt x="434187" y="1869584"/>
                  <a:pt x="62846" y="1584101"/>
                  <a:pt x="7038" y="1313645"/>
                </a:cubicBezTo>
                <a:cubicBezTo>
                  <a:pt x="-48771" y="1043189"/>
                  <a:pt x="241004" y="487251"/>
                  <a:pt x="393404" y="270457"/>
                </a:cubicBezTo>
                <a:cubicBezTo>
                  <a:pt x="545804" y="53663"/>
                  <a:pt x="921438" y="12879"/>
                  <a:pt x="921438" y="12879"/>
                </a:cubicBezTo>
                <a:lnTo>
                  <a:pt x="921438" y="12879"/>
                </a:lnTo>
                <a:lnTo>
                  <a:pt x="921438" y="12879"/>
                </a:lnTo>
                <a:lnTo>
                  <a:pt x="921438" y="12879"/>
                </a:lnTo>
              </a:path>
            </a:pathLst>
          </a:cu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8966" y="872197"/>
            <a:ext cx="831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Hình thích hợp đặt vào dấu “?” là hình nào?</a:t>
            </a:r>
          </a:p>
        </p:txBody>
      </p:sp>
      <p:pic>
        <p:nvPicPr>
          <p:cNvPr id="5" name="Picture 4" descr="118278143_303161414093139_61353828319911144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369" y="1842869"/>
            <a:ext cx="10958733" cy="452979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771023" y="3863661"/>
            <a:ext cx="1933625" cy="1894844"/>
          </a:xfrm>
          <a:custGeom>
            <a:avLst/>
            <a:gdLst>
              <a:gd name="connsiteX0" fmla="*/ 1011590 w 1933625"/>
              <a:gd name="connsiteY0" fmla="*/ 0 h 1894844"/>
              <a:gd name="connsiteX1" fmla="*/ 1462351 w 1933625"/>
              <a:gd name="connsiteY1" fmla="*/ 51516 h 1894844"/>
              <a:gd name="connsiteX2" fmla="*/ 1900233 w 1933625"/>
              <a:gd name="connsiteY2" fmla="*/ 528034 h 1894844"/>
              <a:gd name="connsiteX3" fmla="*/ 1771444 w 1933625"/>
              <a:gd name="connsiteY3" fmla="*/ 1455313 h 1894844"/>
              <a:gd name="connsiteX4" fmla="*/ 728255 w 1933625"/>
              <a:gd name="connsiteY4" fmla="*/ 1893195 h 1894844"/>
              <a:gd name="connsiteX5" fmla="*/ 7038 w 1933625"/>
              <a:gd name="connsiteY5" fmla="*/ 1313645 h 1894844"/>
              <a:gd name="connsiteX6" fmla="*/ 393404 w 1933625"/>
              <a:gd name="connsiteY6" fmla="*/ 270457 h 1894844"/>
              <a:gd name="connsiteX7" fmla="*/ 921438 w 1933625"/>
              <a:gd name="connsiteY7" fmla="*/ 12879 h 1894844"/>
              <a:gd name="connsiteX8" fmla="*/ 921438 w 1933625"/>
              <a:gd name="connsiteY8" fmla="*/ 12879 h 1894844"/>
              <a:gd name="connsiteX9" fmla="*/ 921438 w 1933625"/>
              <a:gd name="connsiteY9" fmla="*/ 12879 h 1894844"/>
              <a:gd name="connsiteX10" fmla="*/ 921438 w 1933625"/>
              <a:gd name="connsiteY10" fmla="*/ 12879 h 189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3625" h="1894844">
                <a:moveTo>
                  <a:pt x="1011590" y="0"/>
                </a:moveTo>
                <a:lnTo>
                  <a:pt x="1462351" y="51516"/>
                </a:lnTo>
                <a:cubicBezTo>
                  <a:pt x="1610458" y="139522"/>
                  <a:pt x="1848718" y="294068"/>
                  <a:pt x="1900233" y="528034"/>
                </a:cubicBezTo>
                <a:cubicBezTo>
                  <a:pt x="1951748" y="762000"/>
                  <a:pt x="1966774" y="1227786"/>
                  <a:pt x="1771444" y="1455313"/>
                </a:cubicBezTo>
                <a:cubicBezTo>
                  <a:pt x="1576114" y="1682840"/>
                  <a:pt x="1022323" y="1916806"/>
                  <a:pt x="728255" y="1893195"/>
                </a:cubicBezTo>
                <a:cubicBezTo>
                  <a:pt x="434187" y="1869584"/>
                  <a:pt x="62846" y="1584101"/>
                  <a:pt x="7038" y="1313645"/>
                </a:cubicBezTo>
                <a:cubicBezTo>
                  <a:pt x="-48771" y="1043189"/>
                  <a:pt x="241004" y="487251"/>
                  <a:pt x="393404" y="270457"/>
                </a:cubicBezTo>
                <a:cubicBezTo>
                  <a:pt x="545804" y="53663"/>
                  <a:pt x="921438" y="12879"/>
                  <a:pt x="921438" y="12879"/>
                </a:cubicBezTo>
                <a:lnTo>
                  <a:pt x="921438" y="12879"/>
                </a:lnTo>
                <a:lnTo>
                  <a:pt x="921438" y="12879"/>
                </a:lnTo>
                <a:lnTo>
                  <a:pt x="921438" y="12879"/>
                </a:lnTo>
              </a:path>
            </a:pathLst>
          </a:cu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5531770" y="4251676"/>
            <a:ext cx="997818" cy="796842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74 L 0.23858 -0.260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8" y="-126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8484341_1246731052347064_40625645737510636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911" y="118110"/>
            <a:ext cx="11099409" cy="662178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292440" y="3734873"/>
            <a:ext cx="3193960" cy="1"/>
          </a:xfrm>
          <a:prstGeom prst="lin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02299" y="2743200"/>
            <a:ext cx="0" cy="1004552"/>
          </a:xfrm>
          <a:prstGeom prst="lin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116687" y="3760632"/>
            <a:ext cx="1545465" cy="901520"/>
          </a:xfrm>
          <a:prstGeom prst="lin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16687" y="5755790"/>
            <a:ext cx="1234227" cy="696525"/>
          </a:xfrm>
          <a:prstGeom prst="lin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50914" y="5059265"/>
            <a:ext cx="0" cy="1393050"/>
          </a:xfrm>
          <a:prstGeom prst="lin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350914" y="5755790"/>
            <a:ext cx="1135486" cy="696525"/>
          </a:xfrm>
          <a:prstGeom prst="lin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68</Words>
  <Application>Microsoft Office PowerPoint</Application>
  <PresentationFormat>Custom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2_Office 主题</vt:lpstr>
      <vt:lpstr>Bạn nhỏ 16x9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Duy</dc:creator>
  <cp:lastModifiedBy>HP</cp:lastModifiedBy>
  <cp:revision>6</cp:revision>
  <dcterms:created xsi:type="dcterms:W3CDTF">2020-08-12T16:29:00Z</dcterms:created>
  <dcterms:modified xsi:type="dcterms:W3CDTF">2022-02-20T13:33:06Z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