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= 3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3333" r="6183" b="6243"/>
          <a:stretch/>
        </p:blipFill>
        <p:spPr>
          <a:xfrm>
            <a:off x="533400" y="-19050"/>
            <a:ext cx="8153400" cy="5001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4800" y="666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24800" y="4283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248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24800" y="2495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91525" y="1657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7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</Words>
  <Application>Microsoft Office PowerPoint</Application>
  <PresentationFormat>On-screen Show (16:9)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42</cp:revision>
  <dcterms:created xsi:type="dcterms:W3CDTF">2020-08-19T03:47:13Z</dcterms:created>
  <dcterms:modified xsi:type="dcterms:W3CDTF">2025-04-08T09:43:23Z</dcterms:modified>
</cp:coreProperties>
</file>