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</Words>
  <Application>Microsoft Office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44</cp:revision>
  <dcterms:created xsi:type="dcterms:W3CDTF">2020-08-19T03:47:13Z</dcterms:created>
  <dcterms:modified xsi:type="dcterms:W3CDTF">2025-04-08T09:43:48Z</dcterms:modified>
</cp:coreProperties>
</file>