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75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8127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482762-1649-4C54-BF93-809A6934DDD2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7C2549-24EA-4FC6-A0E4-9CFAB3176A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916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1428750"/>
            <a:ext cx="83058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BÀI 11: PHÉP TRỪ TRONG PHẠM VI 10</a:t>
            </a:r>
          </a:p>
          <a:p>
            <a:pPr algn="ctr"/>
            <a:r>
              <a:rPr lang="en-US" sz="5400" b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(TIẾT 1)</a:t>
            </a:r>
            <a:endParaRPr lang="en-US" sz="5400" b="1" cap="none" spc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42846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27" t="26667" r="58951" b="66137"/>
          <a:stretch/>
        </p:blipFill>
        <p:spPr>
          <a:xfrm>
            <a:off x="6477000" y="55740"/>
            <a:ext cx="2667000" cy="83961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1428749"/>
            <a:ext cx="1274379" cy="9239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1428750"/>
            <a:ext cx="1274379" cy="9239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0" y="1428750"/>
            <a:ext cx="1274379" cy="9239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1428750"/>
            <a:ext cx="1274379" cy="92392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275191" y="2552699"/>
            <a:ext cx="23425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 – 1 = 5</a:t>
            </a:r>
            <a:endParaRPr lang="en-US" sz="3600" b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41179" y="3333750"/>
            <a:ext cx="44406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Sáu trừ một bằng năm.</a:t>
            </a:r>
            <a:endParaRPr lang="en-US" sz="32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29000" y="3918525"/>
            <a:ext cx="2514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 trừ : </a:t>
            </a:r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endParaRPr lang="en-US" sz="4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428750"/>
            <a:ext cx="1274379" cy="92392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811" y="1428750"/>
            <a:ext cx="1274379" cy="923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2694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480" y="496661"/>
            <a:ext cx="812102" cy="20002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666750"/>
            <a:ext cx="812102" cy="20002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5251" y="496661"/>
            <a:ext cx="812102" cy="20002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458561"/>
            <a:ext cx="812102" cy="20002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8994" y="801461"/>
            <a:ext cx="812102" cy="200025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275191" y="2552700"/>
            <a:ext cx="23425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36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– 2 = 3</a:t>
            </a:r>
            <a:endParaRPr lang="en-US" sz="3600" b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41179" y="3333418"/>
            <a:ext cx="44406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Năm trừ hai bằng ba.</a:t>
            </a:r>
            <a:endParaRPr lang="en-US" sz="32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0258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39</Words>
  <Application>Microsoft Office PowerPoint</Application>
  <PresentationFormat>On-screen Show (16:9)</PresentationFormat>
  <Paragraphs>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KimAnh</dc:creator>
  <cp:lastModifiedBy>Admin</cp:lastModifiedBy>
  <cp:revision>45</cp:revision>
  <dcterms:created xsi:type="dcterms:W3CDTF">2020-08-19T03:47:13Z</dcterms:created>
  <dcterms:modified xsi:type="dcterms:W3CDTF">2025-04-08T09:43:58Z</dcterms:modified>
</cp:coreProperties>
</file>