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1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82762-1649-4C54-BF93-809A6934DDD2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2549-24EA-4FC6-A0E4-9CFAB317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1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428750"/>
            <a:ext cx="83058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BÀI 11: PHÉP TRỪ TRONG PHẠM VI 10</a:t>
            </a:r>
          </a:p>
          <a:p>
            <a:pPr algn="ctr"/>
            <a:r>
              <a:rPr lang="en-US" sz="54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(TIẾT 1)</a:t>
            </a:r>
            <a:endParaRPr lang="en-US" sz="5400" b="1" cap="none" spc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84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7" t="26667" r="58951" b="66137"/>
          <a:stretch/>
        </p:blipFill>
        <p:spPr>
          <a:xfrm>
            <a:off x="6477000" y="55740"/>
            <a:ext cx="2667000" cy="8396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428749"/>
            <a:ext cx="1274379" cy="923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28750"/>
            <a:ext cx="1274379" cy="923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428750"/>
            <a:ext cx="1274379" cy="923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428750"/>
            <a:ext cx="1274379" cy="9239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75191" y="2552699"/>
            <a:ext cx="234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– 1 = 5</a:t>
            </a:r>
            <a:endParaRPr lang="en-US" sz="36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1179" y="3333750"/>
            <a:ext cx="4440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Sáu trừ một bằng năm.</a:t>
            </a:r>
            <a:endParaRPr lang="en-US" sz="32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3918525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 trừ 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28750"/>
            <a:ext cx="1274379" cy="9239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11" y="1428750"/>
            <a:ext cx="1274379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69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28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KimAnh</dc:creator>
  <cp:lastModifiedBy>Admin</cp:lastModifiedBy>
  <cp:revision>46</cp:revision>
  <dcterms:created xsi:type="dcterms:W3CDTF">2020-08-19T03:47:13Z</dcterms:created>
  <dcterms:modified xsi:type="dcterms:W3CDTF">2025-04-08T09:44:08Z</dcterms:modified>
</cp:coreProperties>
</file>